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4" r:id="rId4"/>
    <p:sldId id="283" r:id="rId5"/>
    <p:sldId id="267" r:id="rId6"/>
    <p:sldId id="260" r:id="rId7"/>
    <p:sldId id="280" r:id="rId8"/>
    <p:sldId id="281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61" r:id="rId18"/>
    <p:sldId id="279" r:id="rId19"/>
    <p:sldId id="259" r:id="rId20"/>
    <p:sldId id="262" r:id="rId21"/>
    <p:sldId id="263" r:id="rId22"/>
    <p:sldId id="264" r:id="rId23"/>
    <p:sldId id="265" r:id="rId24"/>
    <p:sldId id="285" r:id="rId25"/>
    <p:sldId id="286" r:id="rId26"/>
    <p:sldId id="287" r:id="rId27"/>
  </p:sldIdLst>
  <p:sldSz cx="9144000" cy="6858000" type="screen4x3"/>
  <p:notesSz cx="6797675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153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824E5E-676D-46E2-A791-4B9B5D60A53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29452C-2B27-4553-8B60-F9ACAD350759}">
      <dgm:prSet phldrT="[Текст]"/>
      <dgm:spPr/>
      <dgm:t>
        <a:bodyPr/>
        <a:lstStyle/>
        <a:p>
          <a:r>
            <a:rPr lang="ru-RU" dirty="0" smtClean="0"/>
            <a:t>Школа делится на 2 смены</a:t>
          </a:r>
          <a:endParaRPr lang="ru-RU" dirty="0"/>
        </a:p>
      </dgm:t>
    </dgm:pt>
    <dgm:pt modelId="{021CB801-157A-4BE8-B4B3-D517FB2AC4AF}" type="parTrans" cxnId="{E8C695B9-5F1C-4D4C-8B1A-22B05975FD21}">
      <dgm:prSet/>
      <dgm:spPr/>
      <dgm:t>
        <a:bodyPr/>
        <a:lstStyle/>
        <a:p>
          <a:endParaRPr lang="ru-RU"/>
        </a:p>
      </dgm:t>
    </dgm:pt>
    <dgm:pt modelId="{28800AA9-51FA-490D-9AE9-7571251E3837}" type="sibTrans" cxnId="{E8C695B9-5F1C-4D4C-8B1A-22B05975FD21}">
      <dgm:prSet/>
      <dgm:spPr/>
      <dgm:t>
        <a:bodyPr/>
        <a:lstStyle/>
        <a:p>
          <a:endParaRPr lang="ru-RU"/>
        </a:p>
      </dgm:t>
    </dgm:pt>
    <dgm:pt modelId="{FC808789-5847-4821-862C-BB1A4C9B3FCD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 smtClean="0"/>
            <a:t>1 смена </a:t>
          </a:r>
        </a:p>
        <a:p>
          <a:pPr>
            <a:spcAft>
              <a:spcPts val="0"/>
            </a:spcAft>
          </a:pPr>
          <a:r>
            <a:rPr lang="ru-RU" dirty="0" smtClean="0"/>
            <a:t>1, 4, 5, 9, 10, 11 (14 классов)</a:t>
          </a:r>
          <a:endParaRPr lang="ru-RU" dirty="0"/>
        </a:p>
      </dgm:t>
    </dgm:pt>
    <dgm:pt modelId="{849C907D-D16F-4BF6-8071-D59F9A0E7608}" type="parTrans" cxnId="{996CEEC3-A593-4292-852F-42A88E338CA6}">
      <dgm:prSet/>
      <dgm:spPr/>
      <dgm:t>
        <a:bodyPr/>
        <a:lstStyle/>
        <a:p>
          <a:endParaRPr lang="ru-RU"/>
        </a:p>
      </dgm:t>
    </dgm:pt>
    <dgm:pt modelId="{97E7C8E7-369F-499D-AA49-9DCB09858BA8}" type="sibTrans" cxnId="{996CEEC3-A593-4292-852F-42A88E338CA6}">
      <dgm:prSet/>
      <dgm:spPr/>
      <dgm:t>
        <a:bodyPr/>
        <a:lstStyle/>
        <a:p>
          <a:endParaRPr lang="ru-RU"/>
        </a:p>
      </dgm:t>
    </dgm:pt>
    <dgm:pt modelId="{2793FB41-1B6E-4FE3-A85A-DAE06B0C9F45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 smtClean="0"/>
            <a:t>2 смена</a:t>
          </a:r>
        </a:p>
        <a:p>
          <a:pPr>
            <a:spcAft>
              <a:spcPts val="0"/>
            </a:spcAft>
          </a:pPr>
          <a:r>
            <a:rPr lang="ru-RU" dirty="0" smtClean="0"/>
            <a:t>2, 3, 6, 7, 8 </a:t>
          </a:r>
        </a:p>
        <a:p>
          <a:pPr>
            <a:spcAft>
              <a:spcPts val="0"/>
            </a:spcAft>
          </a:pPr>
          <a:r>
            <a:rPr lang="ru-RU" dirty="0" smtClean="0"/>
            <a:t>(16 классов)</a:t>
          </a:r>
          <a:endParaRPr lang="ru-RU" dirty="0"/>
        </a:p>
      </dgm:t>
    </dgm:pt>
    <dgm:pt modelId="{A5AB92C0-1E62-4E53-8D65-1C2EE9D33895}" type="parTrans" cxnId="{86981C8A-477B-4EEE-8286-2D0F2B59CA5C}">
      <dgm:prSet/>
      <dgm:spPr/>
      <dgm:t>
        <a:bodyPr/>
        <a:lstStyle/>
        <a:p>
          <a:endParaRPr lang="ru-RU"/>
        </a:p>
      </dgm:t>
    </dgm:pt>
    <dgm:pt modelId="{51449A03-9EEA-40E1-BC85-6DBB15833461}" type="sibTrans" cxnId="{86981C8A-477B-4EEE-8286-2D0F2B59CA5C}">
      <dgm:prSet/>
      <dgm:spPr/>
      <dgm:t>
        <a:bodyPr/>
        <a:lstStyle/>
        <a:p>
          <a:endParaRPr lang="ru-RU"/>
        </a:p>
      </dgm:t>
    </dgm:pt>
    <dgm:pt modelId="{C8457F15-C5D3-4B50-BFB8-06DF4678C867}">
      <dgm:prSet phldrT="[Текст]"/>
      <dgm:spPr/>
      <dgm:t>
        <a:bodyPr/>
        <a:lstStyle/>
        <a:p>
          <a:r>
            <a:rPr lang="ru-RU" dirty="0" smtClean="0"/>
            <a:t>Кабинетная система отменяется</a:t>
          </a:r>
          <a:endParaRPr lang="ru-RU" dirty="0"/>
        </a:p>
      </dgm:t>
    </dgm:pt>
    <dgm:pt modelId="{787BA383-C4DB-43B5-B033-7F20F9B89410}" type="parTrans" cxnId="{8C3DC13A-A0C4-4C20-AFA3-9323B759B42A}">
      <dgm:prSet/>
      <dgm:spPr/>
      <dgm:t>
        <a:bodyPr/>
        <a:lstStyle/>
        <a:p>
          <a:endParaRPr lang="ru-RU"/>
        </a:p>
      </dgm:t>
    </dgm:pt>
    <dgm:pt modelId="{001ED657-A075-464E-A96D-705969F82C6C}" type="sibTrans" cxnId="{8C3DC13A-A0C4-4C20-AFA3-9323B759B42A}">
      <dgm:prSet/>
      <dgm:spPr/>
      <dgm:t>
        <a:bodyPr/>
        <a:lstStyle/>
        <a:p>
          <a:endParaRPr lang="ru-RU"/>
        </a:p>
      </dgm:t>
    </dgm:pt>
    <dgm:pt modelId="{B89787CD-E49B-4710-8381-AC844F482D69}">
      <dgm:prSet phldrT="[Текст]"/>
      <dgm:spPr/>
      <dgm:t>
        <a:bodyPr/>
        <a:lstStyle/>
        <a:p>
          <a:r>
            <a:rPr lang="ru-RU" dirty="0" smtClean="0"/>
            <a:t>У каждого класса свой кабинет</a:t>
          </a:r>
          <a:endParaRPr lang="ru-RU" dirty="0"/>
        </a:p>
      </dgm:t>
    </dgm:pt>
    <dgm:pt modelId="{D4E476CF-2B2D-4279-94A6-03177FD04F47}" type="parTrans" cxnId="{971E7EA9-1F84-4286-AE15-507866B778A8}">
      <dgm:prSet/>
      <dgm:spPr/>
      <dgm:t>
        <a:bodyPr/>
        <a:lstStyle/>
        <a:p>
          <a:endParaRPr lang="ru-RU"/>
        </a:p>
      </dgm:t>
    </dgm:pt>
    <dgm:pt modelId="{C04853A9-C470-4BD6-98A5-3E2A528B59A8}" type="sibTrans" cxnId="{971E7EA9-1F84-4286-AE15-507866B778A8}">
      <dgm:prSet/>
      <dgm:spPr/>
      <dgm:t>
        <a:bodyPr/>
        <a:lstStyle/>
        <a:p>
          <a:endParaRPr lang="ru-RU"/>
        </a:p>
      </dgm:t>
    </dgm:pt>
    <dgm:pt modelId="{727E1E1C-FAAE-4C67-BDD9-866B11419D14}">
      <dgm:prSet phldrT="[Текст]"/>
      <dgm:spPr/>
      <dgm:t>
        <a:bodyPr/>
        <a:lstStyle/>
        <a:p>
          <a:r>
            <a:rPr lang="ru-RU" dirty="0" smtClean="0"/>
            <a:t>Общие кабинеты: химия, физика, биология, информатика, спорт. зал, технология</a:t>
          </a:r>
          <a:endParaRPr lang="ru-RU" dirty="0"/>
        </a:p>
      </dgm:t>
    </dgm:pt>
    <dgm:pt modelId="{AE61805C-4DAA-4E49-BB04-5026AA837D10}" type="parTrans" cxnId="{2745DDB8-80BE-4E3C-BE65-AA57C696CCED}">
      <dgm:prSet/>
      <dgm:spPr/>
      <dgm:t>
        <a:bodyPr/>
        <a:lstStyle/>
        <a:p>
          <a:endParaRPr lang="ru-RU"/>
        </a:p>
      </dgm:t>
    </dgm:pt>
    <dgm:pt modelId="{4CE2BE0D-1C65-4065-924B-557F8E14CE5F}" type="sibTrans" cxnId="{2745DDB8-80BE-4E3C-BE65-AA57C696CCED}">
      <dgm:prSet/>
      <dgm:spPr/>
      <dgm:t>
        <a:bodyPr/>
        <a:lstStyle/>
        <a:p>
          <a:endParaRPr lang="ru-RU"/>
        </a:p>
      </dgm:t>
    </dgm:pt>
    <dgm:pt modelId="{02D8D395-56F6-4881-8FA3-B7513955E238}">
      <dgm:prSet phldrT="[Текст]"/>
      <dgm:spPr/>
      <dgm:t>
        <a:bodyPr/>
        <a:lstStyle/>
        <a:p>
          <a:r>
            <a:rPr lang="ru-RU" dirty="0" smtClean="0"/>
            <a:t>Выход на перемену по индивидуальному графику класса</a:t>
          </a:r>
          <a:endParaRPr lang="ru-RU" dirty="0"/>
        </a:p>
      </dgm:t>
    </dgm:pt>
    <dgm:pt modelId="{4DB008F6-0ACB-479D-925A-CE1B13F51ECE}" type="parTrans" cxnId="{96634C72-A438-4184-9D29-5662C23E3837}">
      <dgm:prSet/>
      <dgm:spPr/>
      <dgm:t>
        <a:bodyPr/>
        <a:lstStyle/>
        <a:p>
          <a:endParaRPr lang="ru-RU"/>
        </a:p>
      </dgm:t>
    </dgm:pt>
    <dgm:pt modelId="{AD4A4386-8A3F-46D5-AC6D-3B9FC1D3F211}" type="sibTrans" cxnId="{96634C72-A438-4184-9D29-5662C23E3837}">
      <dgm:prSet/>
      <dgm:spPr/>
      <dgm:t>
        <a:bodyPr/>
        <a:lstStyle/>
        <a:p>
          <a:endParaRPr lang="ru-RU"/>
        </a:p>
      </dgm:t>
    </dgm:pt>
    <dgm:pt modelId="{DFD9ECED-498B-41CE-A76F-AF1C95EEE69A}">
      <dgm:prSet phldrT="[Текст]"/>
      <dgm:spPr/>
      <dgm:t>
        <a:bodyPr/>
        <a:lstStyle/>
        <a:p>
          <a:r>
            <a:rPr lang="ru-RU" dirty="0" smtClean="0"/>
            <a:t>В каждом холле не более одного класса</a:t>
          </a:r>
          <a:endParaRPr lang="ru-RU" dirty="0"/>
        </a:p>
      </dgm:t>
    </dgm:pt>
    <dgm:pt modelId="{B9BA8451-37A5-42D2-B399-1EB066C03B6C}" type="parTrans" cxnId="{040DAE4C-6D66-46B3-89E3-FDDCF0DB7996}">
      <dgm:prSet/>
      <dgm:spPr/>
      <dgm:t>
        <a:bodyPr/>
        <a:lstStyle/>
        <a:p>
          <a:endParaRPr lang="ru-RU"/>
        </a:p>
      </dgm:t>
    </dgm:pt>
    <dgm:pt modelId="{3BD8EE53-A149-4B51-A7B5-243C3BFAAB82}" type="sibTrans" cxnId="{040DAE4C-6D66-46B3-89E3-FDDCF0DB7996}">
      <dgm:prSet/>
      <dgm:spPr/>
      <dgm:t>
        <a:bodyPr/>
        <a:lstStyle/>
        <a:p>
          <a:endParaRPr lang="ru-RU"/>
        </a:p>
      </dgm:t>
    </dgm:pt>
    <dgm:pt modelId="{D452B2E2-2D01-4E9B-AB7B-5F5D12AD897A}">
      <dgm:prSet phldrT="[Текст]"/>
      <dgm:spPr/>
      <dgm:t>
        <a:bodyPr/>
        <a:lstStyle/>
        <a:p>
          <a:r>
            <a:rPr lang="ru-RU" dirty="0" smtClean="0"/>
            <a:t>Посещение столовой учениками начальной школы по одному классу по графику</a:t>
          </a:r>
          <a:endParaRPr lang="ru-RU" dirty="0"/>
        </a:p>
      </dgm:t>
    </dgm:pt>
    <dgm:pt modelId="{AF2AA736-6BF9-49B8-AD8A-84AD4E47D3B1}" type="parTrans" cxnId="{E659FF9E-D3BD-4ED6-ABC3-C7E1CD5346FF}">
      <dgm:prSet/>
      <dgm:spPr/>
      <dgm:t>
        <a:bodyPr/>
        <a:lstStyle/>
        <a:p>
          <a:endParaRPr lang="ru-RU"/>
        </a:p>
      </dgm:t>
    </dgm:pt>
    <dgm:pt modelId="{DCF0DAC3-C217-4974-81CD-096E65D8ECBB}" type="sibTrans" cxnId="{E659FF9E-D3BD-4ED6-ABC3-C7E1CD5346FF}">
      <dgm:prSet/>
      <dgm:spPr/>
      <dgm:t>
        <a:bodyPr/>
        <a:lstStyle/>
        <a:p>
          <a:endParaRPr lang="ru-RU"/>
        </a:p>
      </dgm:t>
    </dgm:pt>
    <dgm:pt modelId="{1906D31F-6750-440A-B30B-7A02FCE1A066}" type="pres">
      <dgm:prSet presAssocID="{3A824E5E-676D-46E2-A791-4B9B5D60A53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0EBEF4-61BC-4462-A209-8E8D2C893A74}" type="pres">
      <dgm:prSet presAssocID="{2E29452C-2B27-4553-8B60-F9ACAD350759}" presName="horFlow" presStyleCnt="0"/>
      <dgm:spPr/>
    </dgm:pt>
    <dgm:pt modelId="{48F23395-9202-42ED-82E0-7241A802310E}" type="pres">
      <dgm:prSet presAssocID="{2E29452C-2B27-4553-8B60-F9ACAD350759}" presName="bigChev" presStyleLbl="node1" presStyleIdx="0" presStyleCnt="3"/>
      <dgm:spPr/>
      <dgm:t>
        <a:bodyPr/>
        <a:lstStyle/>
        <a:p>
          <a:endParaRPr lang="ru-RU"/>
        </a:p>
      </dgm:t>
    </dgm:pt>
    <dgm:pt modelId="{2EE2D461-BACB-4F3A-8199-0B7E2C9368C9}" type="pres">
      <dgm:prSet presAssocID="{849C907D-D16F-4BF6-8071-D59F9A0E7608}" presName="parTrans" presStyleCnt="0"/>
      <dgm:spPr/>
    </dgm:pt>
    <dgm:pt modelId="{70E18C92-D2D9-493A-AF96-9A7B7B0BE257}" type="pres">
      <dgm:prSet presAssocID="{FC808789-5847-4821-862C-BB1A4C9B3FCD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5459B-B060-4F5C-A5AB-473A023997C5}" type="pres">
      <dgm:prSet presAssocID="{97E7C8E7-369F-499D-AA49-9DCB09858BA8}" presName="sibTrans" presStyleCnt="0"/>
      <dgm:spPr/>
    </dgm:pt>
    <dgm:pt modelId="{7275F2FA-3FFA-45DA-9C15-A78D9765C089}" type="pres">
      <dgm:prSet presAssocID="{2793FB41-1B6E-4FE3-A85A-DAE06B0C9F45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55E94-4A87-496F-92D1-AE7FCADD4422}" type="pres">
      <dgm:prSet presAssocID="{2E29452C-2B27-4553-8B60-F9ACAD350759}" presName="vSp" presStyleCnt="0"/>
      <dgm:spPr/>
    </dgm:pt>
    <dgm:pt modelId="{09BB6EA4-A13F-465F-8709-B2C873E9CB82}" type="pres">
      <dgm:prSet presAssocID="{C8457F15-C5D3-4B50-BFB8-06DF4678C867}" presName="horFlow" presStyleCnt="0"/>
      <dgm:spPr/>
    </dgm:pt>
    <dgm:pt modelId="{FA8A17B9-6C4F-44B9-8F2D-0631C67736D6}" type="pres">
      <dgm:prSet presAssocID="{C8457F15-C5D3-4B50-BFB8-06DF4678C867}" presName="bigChev" presStyleLbl="node1" presStyleIdx="1" presStyleCnt="3"/>
      <dgm:spPr/>
      <dgm:t>
        <a:bodyPr/>
        <a:lstStyle/>
        <a:p>
          <a:endParaRPr lang="ru-RU"/>
        </a:p>
      </dgm:t>
    </dgm:pt>
    <dgm:pt modelId="{699DD79B-D833-4A72-8ED6-32BCAFCBD1C8}" type="pres">
      <dgm:prSet presAssocID="{D4E476CF-2B2D-4279-94A6-03177FD04F47}" presName="parTrans" presStyleCnt="0"/>
      <dgm:spPr/>
    </dgm:pt>
    <dgm:pt modelId="{369BCF8C-81AF-4B6A-83AC-101716818840}" type="pres">
      <dgm:prSet presAssocID="{B89787CD-E49B-4710-8381-AC844F482D69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53371-DBFA-42AF-B8EB-89B6BF1341BB}" type="pres">
      <dgm:prSet presAssocID="{C04853A9-C470-4BD6-98A5-3E2A528B59A8}" presName="sibTrans" presStyleCnt="0"/>
      <dgm:spPr/>
    </dgm:pt>
    <dgm:pt modelId="{8DFB2645-7084-4DA8-812E-F89A7CFB461B}" type="pres">
      <dgm:prSet presAssocID="{727E1E1C-FAAE-4C67-BDD9-866B11419D14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FD7C8-AEEC-407F-9085-CA40227EB272}" type="pres">
      <dgm:prSet presAssocID="{C8457F15-C5D3-4B50-BFB8-06DF4678C867}" presName="vSp" presStyleCnt="0"/>
      <dgm:spPr/>
    </dgm:pt>
    <dgm:pt modelId="{8A867A05-5B5F-4DCB-9200-F3D7E7ECDA29}" type="pres">
      <dgm:prSet presAssocID="{02D8D395-56F6-4881-8FA3-B7513955E238}" presName="horFlow" presStyleCnt="0"/>
      <dgm:spPr/>
    </dgm:pt>
    <dgm:pt modelId="{B63A29C2-9345-42EA-A9A3-83FFA85CE94F}" type="pres">
      <dgm:prSet presAssocID="{02D8D395-56F6-4881-8FA3-B7513955E238}" presName="bigChev" presStyleLbl="node1" presStyleIdx="2" presStyleCnt="3"/>
      <dgm:spPr/>
      <dgm:t>
        <a:bodyPr/>
        <a:lstStyle/>
        <a:p>
          <a:endParaRPr lang="ru-RU"/>
        </a:p>
      </dgm:t>
    </dgm:pt>
    <dgm:pt modelId="{EEDC5FAD-1174-4CFD-ADE5-C7E88E00BA9D}" type="pres">
      <dgm:prSet presAssocID="{B9BA8451-37A5-42D2-B399-1EB066C03B6C}" presName="parTrans" presStyleCnt="0"/>
      <dgm:spPr/>
    </dgm:pt>
    <dgm:pt modelId="{B8F7B604-5EEB-445B-B02A-7D59901DAAA0}" type="pres">
      <dgm:prSet presAssocID="{DFD9ECED-498B-41CE-A76F-AF1C95EEE69A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95EB5-296C-405A-8E11-E27A1EC93860}" type="pres">
      <dgm:prSet presAssocID="{3BD8EE53-A149-4B51-A7B5-243C3BFAAB82}" presName="sibTrans" presStyleCnt="0"/>
      <dgm:spPr/>
    </dgm:pt>
    <dgm:pt modelId="{0E760D5A-761A-43FF-AA2B-C37208BBE6C7}" type="pres">
      <dgm:prSet presAssocID="{D452B2E2-2D01-4E9B-AB7B-5F5D12AD897A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89CA21-2BA1-47CD-A845-68C409ADB7D8}" type="presOf" srcId="{C8457F15-C5D3-4B50-BFB8-06DF4678C867}" destId="{FA8A17B9-6C4F-44B9-8F2D-0631C67736D6}" srcOrd="0" destOrd="0" presId="urn:microsoft.com/office/officeart/2005/8/layout/lProcess3"/>
    <dgm:cxn modelId="{8C3DC13A-A0C4-4C20-AFA3-9323B759B42A}" srcId="{3A824E5E-676D-46E2-A791-4B9B5D60A536}" destId="{C8457F15-C5D3-4B50-BFB8-06DF4678C867}" srcOrd="1" destOrd="0" parTransId="{787BA383-C4DB-43B5-B033-7F20F9B89410}" sibTransId="{001ED657-A075-464E-A96D-705969F82C6C}"/>
    <dgm:cxn modelId="{85C364B8-A72D-4620-BD92-2D2F5A6C4F82}" type="presOf" srcId="{FC808789-5847-4821-862C-BB1A4C9B3FCD}" destId="{70E18C92-D2D9-493A-AF96-9A7B7B0BE257}" srcOrd="0" destOrd="0" presId="urn:microsoft.com/office/officeart/2005/8/layout/lProcess3"/>
    <dgm:cxn modelId="{996CEEC3-A593-4292-852F-42A88E338CA6}" srcId="{2E29452C-2B27-4553-8B60-F9ACAD350759}" destId="{FC808789-5847-4821-862C-BB1A4C9B3FCD}" srcOrd="0" destOrd="0" parTransId="{849C907D-D16F-4BF6-8071-D59F9A0E7608}" sibTransId="{97E7C8E7-369F-499D-AA49-9DCB09858BA8}"/>
    <dgm:cxn modelId="{86981C8A-477B-4EEE-8286-2D0F2B59CA5C}" srcId="{2E29452C-2B27-4553-8B60-F9ACAD350759}" destId="{2793FB41-1B6E-4FE3-A85A-DAE06B0C9F45}" srcOrd="1" destOrd="0" parTransId="{A5AB92C0-1E62-4E53-8D65-1C2EE9D33895}" sibTransId="{51449A03-9EEA-40E1-BC85-6DBB15833461}"/>
    <dgm:cxn modelId="{040DAE4C-6D66-46B3-89E3-FDDCF0DB7996}" srcId="{02D8D395-56F6-4881-8FA3-B7513955E238}" destId="{DFD9ECED-498B-41CE-A76F-AF1C95EEE69A}" srcOrd="0" destOrd="0" parTransId="{B9BA8451-37A5-42D2-B399-1EB066C03B6C}" sibTransId="{3BD8EE53-A149-4B51-A7B5-243C3BFAAB82}"/>
    <dgm:cxn modelId="{2745DDB8-80BE-4E3C-BE65-AA57C696CCED}" srcId="{C8457F15-C5D3-4B50-BFB8-06DF4678C867}" destId="{727E1E1C-FAAE-4C67-BDD9-866B11419D14}" srcOrd="1" destOrd="0" parTransId="{AE61805C-4DAA-4E49-BB04-5026AA837D10}" sibTransId="{4CE2BE0D-1C65-4065-924B-557F8E14CE5F}"/>
    <dgm:cxn modelId="{D2410643-FF35-4294-83C7-AA0882D89081}" type="presOf" srcId="{D452B2E2-2D01-4E9B-AB7B-5F5D12AD897A}" destId="{0E760D5A-761A-43FF-AA2B-C37208BBE6C7}" srcOrd="0" destOrd="0" presId="urn:microsoft.com/office/officeart/2005/8/layout/lProcess3"/>
    <dgm:cxn modelId="{E659FF9E-D3BD-4ED6-ABC3-C7E1CD5346FF}" srcId="{02D8D395-56F6-4881-8FA3-B7513955E238}" destId="{D452B2E2-2D01-4E9B-AB7B-5F5D12AD897A}" srcOrd="1" destOrd="0" parTransId="{AF2AA736-6BF9-49B8-AD8A-84AD4E47D3B1}" sibTransId="{DCF0DAC3-C217-4974-81CD-096E65D8ECBB}"/>
    <dgm:cxn modelId="{3787ED01-36B1-41D8-A297-66F2C865D0A8}" type="presOf" srcId="{3A824E5E-676D-46E2-A791-4B9B5D60A536}" destId="{1906D31F-6750-440A-B30B-7A02FCE1A066}" srcOrd="0" destOrd="0" presId="urn:microsoft.com/office/officeart/2005/8/layout/lProcess3"/>
    <dgm:cxn modelId="{96634C72-A438-4184-9D29-5662C23E3837}" srcId="{3A824E5E-676D-46E2-A791-4B9B5D60A536}" destId="{02D8D395-56F6-4881-8FA3-B7513955E238}" srcOrd="2" destOrd="0" parTransId="{4DB008F6-0ACB-479D-925A-CE1B13F51ECE}" sibTransId="{AD4A4386-8A3F-46D5-AC6D-3B9FC1D3F211}"/>
    <dgm:cxn modelId="{F8AD77AC-BF91-479E-B283-384AC0DC0B0E}" type="presOf" srcId="{02D8D395-56F6-4881-8FA3-B7513955E238}" destId="{B63A29C2-9345-42EA-A9A3-83FFA85CE94F}" srcOrd="0" destOrd="0" presId="urn:microsoft.com/office/officeart/2005/8/layout/lProcess3"/>
    <dgm:cxn modelId="{134A517C-A374-403B-B39D-3F31D0E5BDF9}" type="presOf" srcId="{2E29452C-2B27-4553-8B60-F9ACAD350759}" destId="{48F23395-9202-42ED-82E0-7241A802310E}" srcOrd="0" destOrd="0" presId="urn:microsoft.com/office/officeart/2005/8/layout/lProcess3"/>
    <dgm:cxn modelId="{B83A1D9F-3AD8-4CE9-B4A6-622FDBF6BF05}" type="presOf" srcId="{DFD9ECED-498B-41CE-A76F-AF1C95EEE69A}" destId="{B8F7B604-5EEB-445B-B02A-7D59901DAAA0}" srcOrd="0" destOrd="0" presId="urn:microsoft.com/office/officeart/2005/8/layout/lProcess3"/>
    <dgm:cxn modelId="{79820863-AA8B-4492-8137-635C6756CAD1}" type="presOf" srcId="{2793FB41-1B6E-4FE3-A85A-DAE06B0C9F45}" destId="{7275F2FA-3FFA-45DA-9C15-A78D9765C089}" srcOrd="0" destOrd="0" presId="urn:microsoft.com/office/officeart/2005/8/layout/lProcess3"/>
    <dgm:cxn modelId="{E8C695B9-5F1C-4D4C-8B1A-22B05975FD21}" srcId="{3A824E5E-676D-46E2-A791-4B9B5D60A536}" destId="{2E29452C-2B27-4553-8B60-F9ACAD350759}" srcOrd="0" destOrd="0" parTransId="{021CB801-157A-4BE8-B4B3-D517FB2AC4AF}" sibTransId="{28800AA9-51FA-490D-9AE9-7571251E3837}"/>
    <dgm:cxn modelId="{8AD7764D-EB47-4D31-B14F-E54EB8366AD5}" type="presOf" srcId="{727E1E1C-FAAE-4C67-BDD9-866B11419D14}" destId="{8DFB2645-7084-4DA8-812E-F89A7CFB461B}" srcOrd="0" destOrd="0" presId="urn:microsoft.com/office/officeart/2005/8/layout/lProcess3"/>
    <dgm:cxn modelId="{971E7EA9-1F84-4286-AE15-507866B778A8}" srcId="{C8457F15-C5D3-4B50-BFB8-06DF4678C867}" destId="{B89787CD-E49B-4710-8381-AC844F482D69}" srcOrd="0" destOrd="0" parTransId="{D4E476CF-2B2D-4279-94A6-03177FD04F47}" sibTransId="{C04853A9-C470-4BD6-98A5-3E2A528B59A8}"/>
    <dgm:cxn modelId="{06FCE3DF-EB33-4986-813D-EE02930F4115}" type="presOf" srcId="{B89787CD-E49B-4710-8381-AC844F482D69}" destId="{369BCF8C-81AF-4B6A-83AC-101716818840}" srcOrd="0" destOrd="0" presId="urn:microsoft.com/office/officeart/2005/8/layout/lProcess3"/>
    <dgm:cxn modelId="{207F400A-8956-44F8-A33B-8C0DE462BA21}" type="presParOf" srcId="{1906D31F-6750-440A-B30B-7A02FCE1A066}" destId="{6B0EBEF4-61BC-4462-A209-8E8D2C893A74}" srcOrd="0" destOrd="0" presId="urn:microsoft.com/office/officeart/2005/8/layout/lProcess3"/>
    <dgm:cxn modelId="{7BBFFE20-5269-4249-B367-F1022B52DCFF}" type="presParOf" srcId="{6B0EBEF4-61BC-4462-A209-8E8D2C893A74}" destId="{48F23395-9202-42ED-82E0-7241A802310E}" srcOrd="0" destOrd="0" presId="urn:microsoft.com/office/officeart/2005/8/layout/lProcess3"/>
    <dgm:cxn modelId="{76AA348A-CC21-4C28-8DC1-AD7A0AEE3623}" type="presParOf" srcId="{6B0EBEF4-61BC-4462-A209-8E8D2C893A74}" destId="{2EE2D461-BACB-4F3A-8199-0B7E2C9368C9}" srcOrd="1" destOrd="0" presId="urn:microsoft.com/office/officeart/2005/8/layout/lProcess3"/>
    <dgm:cxn modelId="{CD2A0EE0-AC88-4029-B27E-60685CE4E5C2}" type="presParOf" srcId="{6B0EBEF4-61BC-4462-A209-8E8D2C893A74}" destId="{70E18C92-D2D9-493A-AF96-9A7B7B0BE257}" srcOrd="2" destOrd="0" presId="urn:microsoft.com/office/officeart/2005/8/layout/lProcess3"/>
    <dgm:cxn modelId="{DFD78A9E-74AB-4510-AFD6-FF9826F87C37}" type="presParOf" srcId="{6B0EBEF4-61BC-4462-A209-8E8D2C893A74}" destId="{9415459B-B060-4F5C-A5AB-473A023997C5}" srcOrd="3" destOrd="0" presId="urn:microsoft.com/office/officeart/2005/8/layout/lProcess3"/>
    <dgm:cxn modelId="{4BDFFE4F-E419-4933-ABA1-1D77935F6B9C}" type="presParOf" srcId="{6B0EBEF4-61BC-4462-A209-8E8D2C893A74}" destId="{7275F2FA-3FFA-45DA-9C15-A78D9765C089}" srcOrd="4" destOrd="0" presId="urn:microsoft.com/office/officeart/2005/8/layout/lProcess3"/>
    <dgm:cxn modelId="{ABDC4D49-1F5B-4FE3-82F9-B8A5719454EA}" type="presParOf" srcId="{1906D31F-6750-440A-B30B-7A02FCE1A066}" destId="{91855E94-4A87-496F-92D1-AE7FCADD4422}" srcOrd="1" destOrd="0" presId="urn:microsoft.com/office/officeart/2005/8/layout/lProcess3"/>
    <dgm:cxn modelId="{863D2CA4-BA81-4253-A832-6B83CCDBBDA8}" type="presParOf" srcId="{1906D31F-6750-440A-B30B-7A02FCE1A066}" destId="{09BB6EA4-A13F-465F-8709-B2C873E9CB82}" srcOrd="2" destOrd="0" presId="urn:microsoft.com/office/officeart/2005/8/layout/lProcess3"/>
    <dgm:cxn modelId="{9C2D0534-8FF5-43E8-92B1-5A796CDFD8B7}" type="presParOf" srcId="{09BB6EA4-A13F-465F-8709-B2C873E9CB82}" destId="{FA8A17B9-6C4F-44B9-8F2D-0631C67736D6}" srcOrd="0" destOrd="0" presId="urn:microsoft.com/office/officeart/2005/8/layout/lProcess3"/>
    <dgm:cxn modelId="{84DF411D-54B8-48B0-9B7C-3C03C988A76E}" type="presParOf" srcId="{09BB6EA4-A13F-465F-8709-B2C873E9CB82}" destId="{699DD79B-D833-4A72-8ED6-32BCAFCBD1C8}" srcOrd="1" destOrd="0" presId="urn:microsoft.com/office/officeart/2005/8/layout/lProcess3"/>
    <dgm:cxn modelId="{2947D56D-DC98-41D1-AFD3-B2B22EAB7ABA}" type="presParOf" srcId="{09BB6EA4-A13F-465F-8709-B2C873E9CB82}" destId="{369BCF8C-81AF-4B6A-83AC-101716818840}" srcOrd="2" destOrd="0" presId="urn:microsoft.com/office/officeart/2005/8/layout/lProcess3"/>
    <dgm:cxn modelId="{D0251E08-210A-4849-9623-6005FA79DD03}" type="presParOf" srcId="{09BB6EA4-A13F-465F-8709-B2C873E9CB82}" destId="{2F153371-DBFA-42AF-B8EB-89B6BF1341BB}" srcOrd="3" destOrd="0" presId="urn:microsoft.com/office/officeart/2005/8/layout/lProcess3"/>
    <dgm:cxn modelId="{A6FDDD24-C825-4250-9D35-F52706C4D889}" type="presParOf" srcId="{09BB6EA4-A13F-465F-8709-B2C873E9CB82}" destId="{8DFB2645-7084-4DA8-812E-F89A7CFB461B}" srcOrd="4" destOrd="0" presId="urn:microsoft.com/office/officeart/2005/8/layout/lProcess3"/>
    <dgm:cxn modelId="{A5937D06-BE13-45AC-9DA4-0885DC9ADAA8}" type="presParOf" srcId="{1906D31F-6750-440A-B30B-7A02FCE1A066}" destId="{721FD7C8-AEEC-407F-9085-CA40227EB272}" srcOrd="3" destOrd="0" presId="urn:microsoft.com/office/officeart/2005/8/layout/lProcess3"/>
    <dgm:cxn modelId="{B09A9E13-6FAB-4719-9C97-288AB6684A5A}" type="presParOf" srcId="{1906D31F-6750-440A-B30B-7A02FCE1A066}" destId="{8A867A05-5B5F-4DCB-9200-F3D7E7ECDA29}" srcOrd="4" destOrd="0" presId="urn:microsoft.com/office/officeart/2005/8/layout/lProcess3"/>
    <dgm:cxn modelId="{0A2674A2-2A7B-41EB-AFE4-16E2C34C3FF9}" type="presParOf" srcId="{8A867A05-5B5F-4DCB-9200-F3D7E7ECDA29}" destId="{B63A29C2-9345-42EA-A9A3-83FFA85CE94F}" srcOrd="0" destOrd="0" presId="urn:microsoft.com/office/officeart/2005/8/layout/lProcess3"/>
    <dgm:cxn modelId="{43618F68-5884-4AEC-94E5-2EF4AA34A1BC}" type="presParOf" srcId="{8A867A05-5B5F-4DCB-9200-F3D7E7ECDA29}" destId="{EEDC5FAD-1174-4CFD-ADE5-C7E88E00BA9D}" srcOrd="1" destOrd="0" presId="urn:microsoft.com/office/officeart/2005/8/layout/lProcess3"/>
    <dgm:cxn modelId="{098F15CE-83D7-432A-9CC5-361AC15727AB}" type="presParOf" srcId="{8A867A05-5B5F-4DCB-9200-F3D7E7ECDA29}" destId="{B8F7B604-5EEB-445B-B02A-7D59901DAAA0}" srcOrd="2" destOrd="0" presId="urn:microsoft.com/office/officeart/2005/8/layout/lProcess3"/>
    <dgm:cxn modelId="{EFAEC3E3-6915-4F5F-8ABA-1D508A791ABA}" type="presParOf" srcId="{8A867A05-5B5F-4DCB-9200-F3D7E7ECDA29}" destId="{18E95EB5-296C-405A-8E11-E27A1EC93860}" srcOrd="3" destOrd="0" presId="urn:microsoft.com/office/officeart/2005/8/layout/lProcess3"/>
    <dgm:cxn modelId="{BEDA495A-4BCA-4296-AA44-DB1EBDAAD864}" type="presParOf" srcId="{8A867A05-5B5F-4DCB-9200-F3D7E7ECDA29}" destId="{0E760D5A-761A-43FF-AA2B-C37208BBE6C7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90EF4E-AB75-4656-ADA8-E8C9DED02885}" type="doc">
      <dgm:prSet loTypeId="urn:microsoft.com/office/officeart/2005/8/layout/radial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F579DAD-22DE-4F3B-B72F-E90A2ACDA8BE}">
      <dgm:prSet phldrT="[Текст]"/>
      <dgm:spPr/>
      <dgm:t>
        <a:bodyPr/>
        <a:lstStyle/>
        <a:p>
          <a:r>
            <a:rPr lang="ru-RU" dirty="0" smtClean="0"/>
            <a:t>Постановление главного санитарного врача от 30.06.2020 (правила)+</a:t>
          </a:r>
          <a:r>
            <a:rPr lang="ru-RU" dirty="0" err="1" smtClean="0"/>
            <a:t>СанПин</a:t>
          </a:r>
          <a:endParaRPr lang="ru-RU" dirty="0" smtClean="0"/>
        </a:p>
        <a:p>
          <a:r>
            <a:rPr lang="ru-RU" dirty="0" smtClean="0"/>
            <a:t>= </a:t>
          </a:r>
          <a:r>
            <a:rPr lang="ru-RU" b="1" dirty="0" smtClean="0"/>
            <a:t>адаптивный карантин </a:t>
          </a:r>
        </a:p>
      </dgm:t>
    </dgm:pt>
    <dgm:pt modelId="{705196B5-F133-4C4D-95B1-1F69CCF20C31}" type="parTrans" cxnId="{04D58602-536C-4BFC-A35B-2C701CD5AEEF}">
      <dgm:prSet/>
      <dgm:spPr/>
      <dgm:t>
        <a:bodyPr/>
        <a:lstStyle/>
        <a:p>
          <a:endParaRPr lang="ru-RU"/>
        </a:p>
      </dgm:t>
    </dgm:pt>
    <dgm:pt modelId="{B4A92F33-12E4-45E6-AA81-3C7B7F30EA91}" type="sibTrans" cxnId="{04D58602-536C-4BFC-A35B-2C701CD5AEEF}">
      <dgm:prSet/>
      <dgm:spPr/>
      <dgm:t>
        <a:bodyPr/>
        <a:lstStyle/>
        <a:p>
          <a:endParaRPr lang="ru-RU"/>
        </a:p>
      </dgm:t>
    </dgm:pt>
    <dgm:pt modelId="{4D174B0F-986F-40C1-90DF-76647E1F9AD3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 smtClean="0"/>
            <a:t>Строгий контроль температуры учащихся и сотрудников школы </a:t>
          </a:r>
        </a:p>
        <a:p>
          <a:pPr>
            <a:spcAft>
              <a:spcPts val="0"/>
            </a:spcAft>
          </a:pPr>
          <a:r>
            <a:rPr lang="ru-RU" dirty="0" smtClean="0"/>
            <a:t>(на входе в школу и при посадке в автобус)</a:t>
          </a:r>
          <a:endParaRPr lang="ru-RU" b="0" dirty="0"/>
        </a:p>
      </dgm:t>
    </dgm:pt>
    <dgm:pt modelId="{2819E050-BD0E-4FDA-A38B-01A4DBD11EBE}" type="parTrans" cxnId="{E624FC95-6CFF-4EB4-8282-8B3A84E23FCB}">
      <dgm:prSet/>
      <dgm:spPr/>
      <dgm:t>
        <a:bodyPr/>
        <a:lstStyle/>
        <a:p>
          <a:endParaRPr lang="ru-RU"/>
        </a:p>
      </dgm:t>
    </dgm:pt>
    <dgm:pt modelId="{DDA7EFD4-F92D-4A2E-8BB3-5BA5B0C326F5}" type="sibTrans" cxnId="{E624FC95-6CFF-4EB4-8282-8B3A84E23FCB}">
      <dgm:prSet/>
      <dgm:spPr/>
      <dgm:t>
        <a:bodyPr/>
        <a:lstStyle/>
        <a:p>
          <a:endParaRPr lang="ru-RU"/>
        </a:p>
      </dgm:t>
    </dgm:pt>
    <dgm:pt modelId="{FA3DDC0B-3BBB-424C-8972-AFD4E06BFFAD}">
      <dgm:prSet phldrT="[Текст]"/>
      <dgm:spPr/>
      <dgm:t>
        <a:bodyPr/>
        <a:lstStyle/>
        <a:p>
          <a:r>
            <a:rPr lang="ru-RU" dirty="0" smtClean="0"/>
            <a:t>НЕ допускать людей с признаками ОРВИ в здание школы (незамедлительно вызывается скорая помощь)</a:t>
          </a:r>
          <a:endParaRPr lang="ru-RU" dirty="0"/>
        </a:p>
      </dgm:t>
    </dgm:pt>
    <dgm:pt modelId="{0671E28C-0772-403E-B27D-B5DFBA28541A}" type="parTrans" cxnId="{9D56B1A5-1924-4297-9F70-F98B85C1FB4F}">
      <dgm:prSet/>
      <dgm:spPr/>
      <dgm:t>
        <a:bodyPr/>
        <a:lstStyle/>
        <a:p>
          <a:endParaRPr lang="ru-RU"/>
        </a:p>
      </dgm:t>
    </dgm:pt>
    <dgm:pt modelId="{0B9D9A59-D7B4-4EB0-866E-531A1ABD1172}" type="sibTrans" cxnId="{9D56B1A5-1924-4297-9F70-F98B85C1FB4F}">
      <dgm:prSet/>
      <dgm:spPr/>
      <dgm:t>
        <a:bodyPr/>
        <a:lstStyle/>
        <a:p>
          <a:endParaRPr lang="ru-RU"/>
        </a:p>
      </dgm:t>
    </dgm:pt>
    <dgm:pt modelId="{CC3B2001-345D-4C8F-8F56-1402741FD0B3}">
      <dgm:prSet phldrT="[Текст]"/>
      <dgm:spPr/>
      <dgm:t>
        <a:bodyPr/>
        <a:lstStyle/>
        <a:p>
          <a:r>
            <a:rPr lang="ru-RU" dirty="0" smtClean="0"/>
            <a:t>При массовом заболевании в школе и/или в классе директор вправе использовать дистанционную технологию для обучения</a:t>
          </a:r>
          <a:endParaRPr lang="ru-RU" dirty="0"/>
        </a:p>
      </dgm:t>
    </dgm:pt>
    <dgm:pt modelId="{B5B17A45-0495-4A72-87E9-E11274E9E46C}" type="parTrans" cxnId="{FCDD9F10-929D-491F-B071-A19959549E20}">
      <dgm:prSet/>
      <dgm:spPr/>
      <dgm:t>
        <a:bodyPr/>
        <a:lstStyle/>
        <a:p>
          <a:endParaRPr lang="ru-RU"/>
        </a:p>
      </dgm:t>
    </dgm:pt>
    <dgm:pt modelId="{37A60F44-7B32-4B19-8642-5C251E4F640E}" type="sibTrans" cxnId="{FCDD9F10-929D-491F-B071-A19959549E20}">
      <dgm:prSet/>
      <dgm:spPr/>
      <dgm:t>
        <a:bodyPr/>
        <a:lstStyle/>
        <a:p>
          <a:endParaRPr lang="ru-RU"/>
        </a:p>
      </dgm:t>
    </dgm:pt>
    <dgm:pt modelId="{DAD9768B-D868-4D1B-B5EC-0F27132CFB1D}">
      <dgm:prSet phldrT="[Текст]"/>
      <dgm:spPr/>
      <dgm:t>
        <a:bodyPr/>
        <a:lstStyle/>
        <a:p>
          <a:r>
            <a:rPr lang="ru-RU" dirty="0" smtClean="0"/>
            <a:t>Уборка во всех помещениях школы с использованием </a:t>
          </a:r>
          <a:r>
            <a:rPr lang="ru-RU" dirty="0" err="1" smtClean="0"/>
            <a:t>дез</a:t>
          </a:r>
          <a:r>
            <a:rPr lang="ru-RU" dirty="0" smtClean="0"/>
            <a:t> средств</a:t>
          </a:r>
          <a:endParaRPr lang="ru-RU" dirty="0"/>
        </a:p>
      </dgm:t>
    </dgm:pt>
    <dgm:pt modelId="{447E7E3A-4F35-4FC4-B8BB-97CA3D8CE83E}" type="parTrans" cxnId="{AA092E78-570A-4580-9466-4FF019851BF9}">
      <dgm:prSet/>
      <dgm:spPr/>
      <dgm:t>
        <a:bodyPr/>
        <a:lstStyle/>
        <a:p>
          <a:endParaRPr lang="ru-RU"/>
        </a:p>
      </dgm:t>
    </dgm:pt>
    <dgm:pt modelId="{9B93C523-7FF4-439A-8414-DBDC2EB92E2F}" type="sibTrans" cxnId="{AA092E78-570A-4580-9466-4FF019851BF9}">
      <dgm:prSet/>
      <dgm:spPr/>
      <dgm:t>
        <a:bodyPr/>
        <a:lstStyle/>
        <a:p>
          <a:endParaRPr lang="ru-RU"/>
        </a:p>
      </dgm:t>
    </dgm:pt>
    <dgm:pt modelId="{00F3E29D-804C-4DDD-8E45-B6B8066095DF}">
      <dgm:prSet/>
      <dgm:spPr/>
      <dgm:t>
        <a:bodyPr/>
        <a:lstStyle/>
        <a:p>
          <a:r>
            <a:rPr lang="ru-RU" dirty="0" smtClean="0"/>
            <a:t>У сотрудников школы в обязательном порядке маски и перчатки.</a:t>
          </a:r>
          <a:endParaRPr lang="ru-RU" dirty="0"/>
        </a:p>
      </dgm:t>
    </dgm:pt>
    <dgm:pt modelId="{EE37AB73-7797-4CEB-A0C2-C75AD876CAD0}" type="parTrans" cxnId="{E63DE828-8CED-41BC-9CDD-118C3EFF6815}">
      <dgm:prSet/>
      <dgm:spPr/>
      <dgm:t>
        <a:bodyPr/>
        <a:lstStyle/>
        <a:p>
          <a:endParaRPr lang="ru-RU"/>
        </a:p>
      </dgm:t>
    </dgm:pt>
    <dgm:pt modelId="{F1FE8B3F-0F03-45E4-A0D8-FA73443992E3}" type="sibTrans" cxnId="{E63DE828-8CED-41BC-9CDD-118C3EFF6815}">
      <dgm:prSet/>
      <dgm:spPr/>
    </dgm:pt>
    <dgm:pt modelId="{BE39C987-D1C7-44D9-BCA4-00C565EB64A1}" type="pres">
      <dgm:prSet presAssocID="{0390EF4E-AB75-4656-ADA8-E8C9DED0288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5ED3B8-8E44-4D2D-BD5A-2B4FCB41FC54}" type="pres">
      <dgm:prSet presAssocID="{EF579DAD-22DE-4F3B-B72F-E90A2ACDA8BE}" presName="centerShape" presStyleLbl="node0" presStyleIdx="0" presStyleCnt="1" custScaleX="427116" custScaleY="148415" custLinFactNeighborX="28899" custLinFactNeighborY="-292"/>
      <dgm:spPr/>
      <dgm:t>
        <a:bodyPr/>
        <a:lstStyle/>
        <a:p>
          <a:endParaRPr lang="ru-RU"/>
        </a:p>
      </dgm:t>
    </dgm:pt>
    <dgm:pt modelId="{2DDA1C61-AD47-4F51-9E6D-4CE590CBE200}" type="pres">
      <dgm:prSet presAssocID="{2819E050-BD0E-4FDA-A38B-01A4DBD11EBE}" presName="parTrans" presStyleLbl="sibTrans2D1" presStyleIdx="0" presStyleCnt="5"/>
      <dgm:spPr/>
      <dgm:t>
        <a:bodyPr/>
        <a:lstStyle/>
        <a:p>
          <a:endParaRPr lang="ru-RU"/>
        </a:p>
      </dgm:t>
    </dgm:pt>
    <dgm:pt modelId="{D646B691-55EA-4B1C-AD2D-BC9011D20B03}" type="pres">
      <dgm:prSet presAssocID="{2819E050-BD0E-4FDA-A38B-01A4DBD11EB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48B02527-9D6C-484F-AB9B-B719E4F8681C}" type="pres">
      <dgm:prSet presAssocID="{4D174B0F-986F-40C1-90DF-76647E1F9AD3}" presName="node" presStyleLbl="node1" presStyleIdx="0" presStyleCnt="5" custScaleX="202766" custScaleY="89985" custRadScaleRad="133714" custRadScaleInc="-115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5352D-930B-4242-A90B-4F8897A3CC07}" type="pres">
      <dgm:prSet presAssocID="{0671E28C-0772-403E-B27D-B5DFBA28541A}" presName="parTrans" presStyleLbl="sibTrans2D1" presStyleIdx="1" presStyleCnt="5"/>
      <dgm:spPr/>
      <dgm:t>
        <a:bodyPr/>
        <a:lstStyle/>
        <a:p>
          <a:endParaRPr lang="ru-RU"/>
        </a:p>
      </dgm:t>
    </dgm:pt>
    <dgm:pt modelId="{82F54DFB-44ED-477E-BA43-0D6910DD649C}" type="pres">
      <dgm:prSet presAssocID="{0671E28C-0772-403E-B27D-B5DFBA28541A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BFD53400-B9A8-445A-9462-21102BD8616D}" type="pres">
      <dgm:prSet presAssocID="{FA3DDC0B-3BBB-424C-8972-AFD4E06BFFAD}" presName="node" presStyleLbl="node1" presStyleIdx="1" presStyleCnt="5" custScaleX="202183" custScaleY="99350" custRadScaleRad="181076" custRadScaleInc="127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88681-14AE-4199-B2CB-B44E07DC84D8}" type="pres">
      <dgm:prSet presAssocID="{B5B17A45-0495-4A72-87E9-E11274E9E46C}" presName="parTrans" presStyleLbl="sibTrans2D1" presStyleIdx="2" presStyleCnt="5"/>
      <dgm:spPr/>
      <dgm:t>
        <a:bodyPr/>
        <a:lstStyle/>
        <a:p>
          <a:endParaRPr lang="ru-RU"/>
        </a:p>
      </dgm:t>
    </dgm:pt>
    <dgm:pt modelId="{0C6745AA-3457-411C-819E-2F43A10BB329}" type="pres">
      <dgm:prSet presAssocID="{B5B17A45-0495-4A72-87E9-E11274E9E46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E60437BF-D334-4A54-8519-C25223F08126}" type="pres">
      <dgm:prSet presAssocID="{CC3B2001-345D-4C8F-8F56-1402741FD0B3}" presName="node" presStyleLbl="node1" presStyleIdx="2" presStyleCnt="5" custScaleX="216006" custScaleY="89616" custRadScaleRad="148725" custRadScaleInc="245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31A01-AACD-491A-880D-50DF56B7B816}" type="pres">
      <dgm:prSet presAssocID="{447E7E3A-4F35-4FC4-B8BB-97CA3D8CE83E}" presName="parTrans" presStyleLbl="sibTrans2D1" presStyleIdx="3" presStyleCnt="5"/>
      <dgm:spPr/>
      <dgm:t>
        <a:bodyPr/>
        <a:lstStyle/>
        <a:p>
          <a:endParaRPr lang="ru-RU"/>
        </a:p>
      </dgm:t>
    </dgm:pt>
    <dgm:pt modelId="{813FC9A3-A4FA-419F-A3EF-FE9A46159914}" type="pres">
      <dgm:prSet presAssocID="{447E7E3A-4F35-4FC4-B8BB-97CA3D8CE83E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FFBF747B-1B6A-4E72-B2D3-66680CFB3D6A}" type="pres">
      <dgm:prSet presAssocID="{DAD9768B-D868-4D1B-B5EC-0F27132CFB1D}" presName="node" presStyleLbl="node1" presStyleIdx="3" presStyleCnt="5" custScaleX="216075" custScaleY="92101" custRadScaleRad="178069" custRadScaleInc="-444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5D5A1-71B6-4E9C-B5EE-9E6E909A8C12}" type="pres">
      <dgm:prSet presAssocID="{EE37AB73-7797-4CEB-A0C2-C75AD876CAD0}" presName="parTrans" presStyleLbl="sibTrans2D1" presStyleIdx="4" presStyleCnt="5"/>
      <dgm:spPr/>
      <dgm:t>
        <a:bodyPr/>
        <a:lstStyle/>
        <a:p>
          <a:endParaRPr lang="ru-RU"/>
        </a:p>
      </dgm:t>
    </dgm:pt>
    <dgm:pt modelId="{168D82A8-DF19-4739-BA05-B976638D9EB1}" type="pres">
      <dgm:prSet presAssocID="{EE37AB73-7797-4CEB-A0C2-C75AD876CAD0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E94BB796-3FFE-4501-ACCD-3D9909F94EA5}" type="pres">
      <dgm:prSet presAssocID="{00F3E29D-804C-4DDD-8E45-B6B8066095DF}" presName="node" presStyleLbl="node1" presStyleIdx="4" presStyleCnt="5" custScaleX="137738" custScaleY="103572" custRadScaleRad="147170" custRadScaleInc="-38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582C56-EA13-4B75-9AE1-96EF320668AB}" type="presOf" srcId="{2819E050-BD0E-4FDA-A38B-01A4DBD11EBE}" destId="{D646B691-55EA-4B1C-AD2D-BC9011D20B03}" srcOrd="1" destOrd="0" presId="urn:microsoft.com/office/officeart/2005/8/layout/radial5"/>
    <dgm:cxn modelId="{F7F92EEF-A694-4E53-877A-F016D3F57025}" type="presOf" srcId="{4D174B0F-986F-40C1-90DF-76647E1F9AD3}" destId="{48B02527-9D6C-484F-AB9B-B719E4F8681C}" srcOrd="0" destOrd="0" presId="urn:microsoft.com/office/officeart/2005/8/layout/radial5"/>
    <dgm:cxn modelId="{E624FC95-6CFF-4EB4-8282-8B3A84E23FCB}" srcId="{EF579DAD-22DE-4F3B-B72F-E90A2ACDA8BE}" destId="{4D174B0F-986F-40C1-90DF-76647E1F9AD3}" srcOrd="0" destOrd="0" parTransId="{2819E050-BD0E-4FDA-A38B-01A4DBD11EBE}" sibTransId="{DDA7EFD4-F92D-4A2E-8BB3-5BA5B0C326F5}"/>
    <dgm:cxn modelId="{7F5219F0-B873-4DC2-AA25-DF9BDA5240AB}" type="presOf" srcId="{EE37AB73-7797-4CEB-A0C2-C75AD876CAD0}" destId="{168D82A8-DF19-4739-BA05-B976638D9EB1}" srcOrd="1" destOrd="0" presId="urn:microsoft.com/office/officeart/2005/8/layout/radial5"/>
    <dgm:cxn modelId="{E63DE828-8CED-41BC-9CDD-118C3EFF6815}" srcId="{EF579DAD-22DE-4F3B-B72F-E90A2ACDA8BE}" destId="{00F3E29D-804C-4DDD-8E45-B6B8066095DF}" srcOrd="4" destOrd="0" parTransId="{EE37AB73-7797-4CEB-A0C2-C75AD876CAD0}" sibTransId="{F1FE8B3F-0F03-45E4-A0D8-FA73443992E3}"/>
    <dgm:cxn modelId="{6890B966-6E7D-47B8-885F-BCE864BC378E}" type="presOf" srcId="{DAD9768B-D868-4D1B-B5EC-0F27132CFB1D}" destId="{FFBF747B-1B6A-4E72-B2D3-66680CFB3D6A}" srcOrd="0" destOrd="0" presId="urn:microsoft.com/office/officeart/2005/8/layout/radial5"/>
    <dgm:cxn modelId="{43F376C4-3E3C-46DA-A279-8D6DC251015E}" type="presOf" srcId="{B5B17A45-0495-4A72-87E9-E11274E9E46C}" destId="{0C6745AA-3457-411C-819E-2F43A10BB329}" srcOrd="1" destOrd="0" presId="urn:microsoft.com/office/officeart/2005/8/layout/radial5"/>
    <dgm:cxn modelId="{14812B5C-EC0F-4008-8DA9-7FDED8D95677}" type="presOf" srcId="{0390EF4E-AB75-4656-ADA8-E8C9DED02885}" destId="{BE39C987-D1C7-44D9-BCA4-00C565EB64A1}" srcOrd="0" destOrd="0" presId="urn:microsoft.com/office/officeart/2005/8/layout/radial5"/>
    <dgm:cxn modelId="{09D473D8-950F-4A4B-B080-33051F174C45}" type="presOf" srcId="{00F3E29D-804C-4DDD-8E45-B6B8066095DF}" destId="{E94BB796-3FFE-4501-ACCD-3D9909F94EA5}" srcOrd="0" destOrd="0" presId="urn:microsoft.com/office/officeart/2005/8/layout/radial5"/>
    <dgm:cxn modelId="{37432965-3D51-451C-810E-5EBDADA328DD}" type="presOf" srcId="{0671E28C-0772-403E-B27D-B5DFBA28541A}" destId="{82F54DFB-44ED-477E-BA43-0D6910DD649C}" srcOrd="1" destOrd="0" presId="urn:microsoft.com/office/officeart/2005/8/layout/radial5"/>
    <dgm:cxn modelId="{AA092E78-570A-4580-9466-4FF019851BF9}" srcId="{EF579DAD-22DE-4F3B-B72F-E90A2ACDA8BE}" destId="{DAD9768B-D868-4D1B-B5EC-0F27132CFB1D}" srcOrd="3" destOrd="0" parTransId="{447E7E3A-4F35-4FC4-B8BB-97CA3D8CE83E}" sibTransId="{9B93C523-7FF4-439A-8414-DBDC2EB92E2F}"/>
    <dgm:cxn modelId="{318AA376-A759-48D5-8665-AAEB560C287B}" type="presOf" srcId="{0671E28C-0772-403E-B27D-B5DFBA28541A}" destId="{FA25352D-930B-4242-A90B-4F8897A3CC07}" srcOrd="0" destOrd="0" presId="urn:microsoft.com/office/officeart/2005/8/layout/radial5"/>
    <dgm:cxn modelId="{FCDD9F10-929D-491F-B071-A19959549E20}" srcId="{EF579DAD-22DE-4F3B-B72F-E90A2ACDA8BE}" destId="{CC3B2001-345D-4C8F-8F56-1402741FD0B3}" srcOrd="2" destOrd="0" parTransId="{B5B17A45-0495-4A72-87E9-E11274E9E46C}" sibTransId="{37A60F44-7B32-4B19-8642-5C251E4F640E}"/>
    <dgm:cxn modelId="{D50E3762-CE42-4F4E-8DEC-BAED1F81F24F}" type="presOf" srcId="{447E7E3A-4F35-4FC4-B8BB-97CA3D8CE83E}" destId="{DAA31A01-AACD-491A-880D-50DF56B7B816}" srcOrd="0" destOrd="0" presId="urn:microsoft.com/office/officeart/2005/8/layout/radial5"/>
    <dgm:cxn modelId="{B784C17A-7405-451A-8E83-29AEE3004AE8}" type="presOf" srcId="{FA3DDC0B-3BBB-424C-8972-AFD4E06BFFAD}" destId="{BFD53400-B9A8-445A-9462-21102BD8616D}" srcOrd="0" destOrd="0" presId="urn:microsoft.com/office/officeart/2005/8/layout/radial5"/>
    <dgm:cxn modelId="{5D2A97ED-BA6A-4528-B8BE-0255E5AB9A71}" type="presOf" srcId="{2819E050-BD0E-4FDA-A38B-01A4DBD11EBE}" destId="{2DDA1C61-AD47-4F51-9E6D-4CE590CBE200}" srcOrd="0" destOrd="0" presId="urn:microsoft.com/office/officeart/2005/8/layout/radial5"/>
    <dgm:cxn modelId="{6488C6BE-0FA4-4783-9471-1287CD656840}" type="presOf" srcId="{B5B17A45-0495-4A72-87E9-E11274E9E46C}" destId="{3BE88681-14AE-4199-B2CB-B44E07DC84D8}" srcOrd="0" destOrd="0" presId="urn:microsoft.com/office/officeart/2005/8/layout/radial5"/>
    <dgm:cxn modelId="{9D56B1A5-1924-4297-9F70-F98B85C1FB4F}" srcId="{EF579DAD-22DE-4F3B-B72F-E90A2ACDA8BE}" destId="{FA3DDC0B-3BBB-424C-8972-AFD4E06BFFAD}" srcOrd="1" destOrd="0" parTransId="{0671E28C-0772-403E-B27D-B5DFBA28541A}" sibTransId="{0B9D9A59-D7B4-4EB0-866E-531A1ABD1172}"/>
    <dgm:cxn modelId="{04D58602-536C-4BFC-A35B-2C701CD5AEEF}" srcId="{0390EF4E-AB75-4656-ADA8-E8C9DED02885}" destId="{EF579DAD-22DE-4F3B-B72F-E90A2ACDA8BE}" srcOrd="0" destOrd="0" parTransId="{705196B5-F133-4C4D-95B1-1F69CCF20C31}" sibTransId="{B4A92F33-12E4-45E6-AA81-3C7B7F30EA91}"/>
    <dgm:cxn modelId="{CFB78255-C086-4DC6-8F8E-A825BC64BCA3}" type="presOf" srcId="{EF579DAD-22DE-4F3B-B72F-E90A2ACDA8BE}" destId="{985ED3B8-8E44-4D2D-BD5A-2B4FCB41FC54}" srcOrd="0" destOrd="0" presId="urn:microsoft.com/office/officeart/2005/8/layout/radial5"/>
    <dgm:cxn modelId="{CF1AE184-61DB-47B2-AD0B-7C6700D046D3}" type="presOf" srcId="{EE37AB73-7797-4CEB-A0C2-C75AD876CAD0}" destId="{2E75D5A1-71B6-4E9C-B5EE-9E6E909A8C12}" srcOrd="0" destOrd="0" presId="urn:microsoft.com/office/officeart/2005/8/layout/radial5"/>
    <dgm:cxn modelId="{369A08E5-961A-4C9B-9059-7AE98AA85CBD}" type="presOf" srcId="{CC3B2001-345D-4C8F-8F56-1402741FD0B3}" destId="{E60437BF-D334-4A54-8519-C25223F08126}" srcOrd="0" destOrd="0" presId="urn:microsoft.com/office/officeart/2005/8/layout/radial5"/>
    <dgm:cxn modelId="{43DE413D-B28D-4364-AECA-0A7E9A743245}" type="presOf" srcId="{447E7E3A-4F35-4FC4-B8BB-97CA3D8CE83E}" destId="{813FC9A3-A4FA-419F-A3EF-FE9A46159914}" srcOrd="1" destOrd="0" presId="urn:microsoft.com/office/officeart/2005/8/layout/radial5"/>
    <dgm:cxn modelId="{BF122E4A-0703-4BF8-AC5A-50C7549AE7B2}" type="presParOf" srcId="{BE39C987-D1C7-44D9-BCA4-00C565EB64A1}" destId="{985ED3B8-8E44-4D2D-BD5A-2B4FCB41FC54}" srcOrd="0" destOrd="0" presId="urn:microsoft.com/office/officeart/2005/8/layout/radial5"/>
    <dgm:cxn modelId="{5BCCDC31-3EA9-4782-A7FF-F232401CA68E}" type="presParOf" srcId="{BE39C987-D1C7-44D9-BCA4-00C565EB64A1}" destId="{2DDA1C61-AD47-4F51-9E6D-4CE590CBE200}" srcOrd="1" destOrd="0" presId="urn:microsoft.com/office/officeart/2005/8/layout/radial5"/>
    <dgm:cxn modelId="{8FA5C50A-D1D0-4BBD-BACE-89E45E474629}" type="presParOf" srcId="{2DDA1C61-AD47-4F51-9E6D-4CE590CBE200}" destId="{D646B691-55EA-4B1C-AD2D-BC9011D20B03}" srcOrd="0" destOrd="0" presId="urn:microsoft.com/office/officeart/2005/8/layout/radial5"/>
    <dgm:cxn modelId="{FEFABBBD-AF9C-4740-8966-C92EA1AD7F35}" type="presParOf" srcId="{BE39C987-D1C7-44D9-BCA4-00C565EB64A1}" destId="{48B02527-9D6C-484F-AB9B-B719E4F8681C}" srcOrd="2" destOrd="0" presId="urn:microsoft.com/office/officeart/2005/8/layout/radial5"/>
    <dgm:cxn modelId="{DAFB8296-CEEA-4FAC-A9A8-508190253F07}" type="presParOf" srcId="{BE39C987-D1C7-44D9-BCA4-00C565EB64A1}" destId="{FA25352D-930B-4242-A90B-4F8897A3CC07}" srcOrd="3" destOrd="0" presId="urn:microsoft.com/office/officeart/2005/8/layout/radial5"/>
    <dgm:cxn modelId="{9A36862C-203F-4955-8901-CBDBBC061A1E}" type="presParOf" srcId="{FA25352D-930B-4242-A90B-4F8897A3CC07}" destId="{82F54DFB-44ED-477E-BA43-0D6910DD649C}" srcOrd="0" destOrd="0" presId="urn:microsoft.com/office/officeart/2005/8/layout/radial5"/>
    <dgm:cxn modelId="{AF62077A-282E-4700-8AAB-1DF95AD82449}" type="presParOf" srcId="{BE39C987-D1C7-44D9-BCA4-00C565EB64A1}" destId="{BFD53400-B9A8-445A-9462-21102BD8616D}" srcOrd="4" destOrd="0" presId="urn:microsoft.com/office/officeart/2005/8/layout/radial5"/>
    <dgm:cxn modelId="{CE8DE8D3-F45A-4F63-8D47-AE44C6DB1DDE}" type="presParOf" srcId="{BE39C987-D1C7-44D9-BCA4-00C565EB64A1}" destId="{3BE88681-14AE-4199-B2CB-B44E07DC84D8}" srcOrd="5" destOrd="0" presId="urn:microsoft.com/office/officeart/2005/8/layout/radial5"/>
    <dgm:cxn modelId="{CFC41355-981E-4988-A4F7-CFB4FEAE7260}" type="presParOf" srcId="{3BE88681-14AE-4199-B2CB-B44E07DC84D8}" destId="{0C6745AA-3457-411C-819E-2F43A10BB329}" srcOrd="0" destOrd="0" presId="urn:microsoft.com/office/officeart/2005/8/layout/radial5"/>
    <dgm:cxn modelId="{CE770F0C-E1F9-4600-B7E0-4378C59CA768}" type="presParOf" srcId="{BE39C987-D1C7-44D9-BCA4-00C565EB64A1}" destId="{E60437BF-D334-4A54-8519-C25223F08126}" srcOrd="6" destOrd="0" presId="urn:microsoft.com/office/officeart/2005/8/layout/radial5"/>
    <dgm:cxn modelId="{34FE6A21-14EC-4BD3-A709-36937625D2C6}" type="presParOf" srcId="{BE39C987-D1C7-44D9-BCA4-00C565EB64A1}" destId="{DAA31A01-AACD-491A-880D-50DF56B7B816}" srcOrd="7" destOrd="0" presId="urn:microsoft.com/office/officeart/2005/8/layout/radial5"/>
    <dgm:cxn modelId="{309F8C14-7D1B-405C-ABFB-63E8141AA8DC}" type="presParOf" srcId="{DAA31A01-AACD-491A-880D-50DF56B7B816}" destId="{813FC9A3-A4FA-419F-A3EF-FE9A46159914}" srcOrd="0" destOrd="0" presId="urn:microsoft.com/office/officeart/2005/8/layout/radial5"/>
    <dgm:cxn modelId="{30647F5F-063B-4A3F-8C70-C1A00A36B29D}" type="presParOf" srcId="{BE39C987-D1C7-44D9-BCA4-00C565EB64A1}" destId="{FFBF747B-1B6A-4E72-B2D3-66680CFB3D6A}" srcOrd="8" destOrd="0" presId="urn:microsoft.com/office/officeart/2005/8/layout/radial5"/>
    <dgm:cxn modelId="{0CE3933B-D61C-4041-9EF5-652712F80010}" type="presParOf" srcId="{BE39C987-D1C7-44D9-BCA4-00C565EB64A1}" destId="{2E75D5A1-71B6-4E9C-B5EE-9E6E909A8C12}" srcOrd="9" destOrd="0" presId="urn:microsoft.com/office/officeart/2005/8/layout/radial5"/>
    <dgm:cxn modelId="{5B66135B-03D2-4D0A-A6AA-5E517E25C990}" type="presParOf" srcId="{2E75D5A1-71B6-4E9C-B5EE-9E6E909A8C12}" destId="{168D82A8-DF19-4739-BA05-B976638D9EB1}" srcOrd="0" destOrd="0" presId="urn:microsoft.com/office/officeart/2005/8/layout/radial5"/>
    <dgm:cxn modelId="{3299F37D-4572-4E6F-9AC5-B5AA65F77C64}" type="presParOf" srcId="{BE39C987-D1C7-44D9-BCA4-00C565EB64A1}" destId="{E94BB796-3FFE-4501-ACCD-3D9909F94EA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23395-9202-42ED-82E0-7241A802310E}">
      <dsp:nvSpPr>
        <dsp:cNvPr id="0" name=""/>
        <dsp:cNvSpPr/>
      </dsp:nvSpPr>
      <dsp:spPr>
        <a:xfrm>
          <a:off x="2113" y="33444"/>
          <a:ext cx="3265586" cy="13062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Школа делится на 2 смены</a:t>
          </a:r>
          <a:endParaRPr lang="ru-RU" sz="1900" kern="1200" dirty="0"/>
        </a:p>
      </dsp:txBody>
      <dsp:txXfrm>
        <a:off x="655230" y="33444"/>
        <a:ext cx="1959352" cy="1306234"/>
      </dsp:txXfrm>
    </dsp:sp>
    <dsp:sp modelId="{70E18C92-D2D9-493A-AF96-9A7B7B0BE257}">
      <dsp:nvSpPr>
        <dsp:cNvPr id="0" name=""/>
        <dsp:cNvSpPr/>
      </dsp:nvSpPr>
      <dsp:spPr>
        <a:xfrm>
          <a:off x="2843173" y="144474"/>
          <a:ext cx="2710436" cy="108417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1 смена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1, 4, 5, 9, 10, 11 (14 классов)</a:t>
          </a:r>
          <a:endParaRPr lang="ru-RU" sz="1400" kern="1200" dirty="0"/>
        </a:p>
      </dsp:txBody>
      <dsp:txXfrm>
        <a:off x="3385260" y="144474"/>
        <a:ext cx="1626262" cy="1084174"/>
      </dsp:txXfrm>
    </dsp:sp>
    <dsp:sp modelId="{7275F2FA-3FFA-45DA-9C15-A78D9765C089}">
      <dsp:nvSpPr>
        <dsp:cNvPr id="0" name=""/>
        <dsp:cNvSpPr/>
      </dsp:nvSpPr>
      <dsp:spPr>
        <a:xfrm>
          <a:off x="5174149" y="144474"/>
          <a:ext cx="2710436" cy="108417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2 смена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2, 3, 6, 7, 8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(16 классов)</a:t>
          </a:r>
          <a:endParaRPr lang="ru-RU" sz="1400" kern="1200" dirty="0"/>
        </a:p>
      </dsp:txBody>
      <dsp:txXfrm>
        <a:off x="5716236" y="144474"/>
        <a:ext cx="1626262" cy="1084174"/>
      </dsp:txXfrm>
    </dsp:sp>
    <dsp:sp modelId="{FA8A17B9-6C4F-44B9-8F2D-0631C67736D6}">
      <dsp:nvSpPr>
        <dsp:cNvPr id="0" name=""/>
        <dsp:cNvSpPr/>
      </dsp:nvSpPr>
      <dsp:spPr>
        <a:xfrm>
          <a:off x="2113" y="1522551"/>
          <a:ext cx="3265586" cy="13062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Кабинетная система отменяется</a:t>
          </a:r>
          <a:endParaRPr lang="ru-RU" sz="1900" kern="1200" dirty="0"/>
        </a:p>
      </dsp:txBody>
      <dsp:txXfrm>
        <a:off x="655230" y="1522551"/>
        <a:ext cx="1959352" cy="1306234"/>
      </dsp:txXfrm>
    </dsp:sp>
    <dsp:sp modelId="{369BCF8C-81AF-4B6A-83AC-101716818840}">
      <dsp:nvSpPr>
        <dsp:cNvPr id="0" name=""/>
        <dsp:cNvSpPr/>
      </dsp:nvSpPr>
      <dsp:spPr>
        <a:xfrm>
          <a:off x="2843173" y="1633581"/>
          <a:ext cx="2710436" cy="108417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 каждого класса свой кабинет</a:t>
          </a:r>
          <a:endParaRPr lang="ru-RU" sz="1400" kern="1200" dirty="0"/>
        </a:p>
      </dsp:txBody>
      <dsp:txXfrm>
        <a:off x="3385260" y="1633581"/>
        <a:ext cx="1626262" cy="1084174"/>
      </dsp:txXfrm>
    </dsp:sp>
    <dsp:sp modelId="{8DFB2645-7084-4DA8-812E-F89A7CFB461B}">
      <dsp:nvSpPr>
        <dsp:cNvPr id="0" name=""/>
        <dsp:cNvSpPr/>
      </dsp:nvSpPr>
      <dsp:spPr>
        <a:xfrm>
          <a:off x="5174149" y="1633581"/>
          <a:ext cx="2710436" cy="108417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Общие кабинеты: химия, физика, биология, информатика, спорт. зал, технология</a:t>
          </a:r>
          <a:endParaRPr lang="ru-RU" sz="1400" kern="1200" dirty="0"/>
        </a:p>
      </dsp:txBody>
      <dsp:txXfrm>
        <a:off x="5716236" y="1633581"/>
        <a:ext cx="1626262" cy="1084174"/>
      </dsp:txXfrm>
    </dsp:sp>
    <dsp:sp modelId="{B63A29C2-9345-42EA-A9A3-83FFA85CE94F}">
      <dsp:nvSpPr>
        <dsp:cNvPr id="0" name=""/>
        <dsp:cNvSpPr/>
      </dsp:nvSpPr>
      <dsp:spPr>
        <a:xfrm>
          <a:off x="2113" y="3011659"/>
          <a:ext cx="3265586" cy="13062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Выход на перемену по индивидуальному графику класса</a:t>
          </a:r>
          <a:endParaRPr lang="ru-RU" sz="1900" kern="1200" dirty="0"/>
        </a:p>
      </dsp:txBody>
      <dsp:txXfrm>
        <a:off x="655230" y="3011659"/>
        <a:ext cx="1959352" cy="1306234"/>
      </dsp:txXfrm>
    </dsp:sp>
    <dsp:sp modelId="{B8F7B604-5EEB-445B-B02A-7D59901DAAA0}">
      <dsp:nvSpPr>
        <dsp:cNvPr id="0" name=""/>
        <dsp:cNvSpPr/>
      </dsp:nvSpPr>
      <dsp:spPr>
        <a:xfrm>
          <a:off x="2843173" y="3122689"/>
          <a:ext cx="2710436" cy="108417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каждом холле не более одного класса</a:t>
          </a:r>
          <a:endParaRPr lang="ru-RU" sz="1400" kern="1200" dirty="0"/>
        </a:p>
      </dsp:txBody>
      <dsp:txXfrm>
        <a:off x="3385260" y="3122689"/>
        <a:ext cx="1626262" cy="1084174"/>
      </dsp:txXfrm>
    </dsp:sp>
    <dsp:sp modelId="{0E760D5A-761A-43FF-AA2B-C37208BBE6C7}">
      <dsp:nvSpPr>
        <dsp:cNvPr id="0" name=""/>
        <dsp:cNvSpPr/>
      </dsp:nvSpPr>
      <dsp:spPr>
        <a:xfrm>
          <a:off x="5174149" y="3122689"/>
          <a:ext cx="2710436" cy="108417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Посещение столовой учениками начальной школы по одному классу по графику</a:t>
          </a:r>
          <a:endParaRPr lang="ru-RU" sz="1400" kern="1200" dirty="0"/>
        </a:p>
      </dsp:txBody>
      <dsp:txXfrm>
        <a:off x="5716236" y="3122689"/>
        <a:ext cx="1626262" cy="10841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ED3B8-8E44-4D2D-BD5A-2B4FCB41FC54}">
      <dsp:nvSpPr>
        <dsp:cNvPr id="0" name=""/>
        <dsp:cNvSpPr/>
      </dsp:nvSpPr>
      <dsp:spPr>
        <a:xfrm>
          <a:off x="2572311" y="1888206"/>
          <a:ext cx="5722126" cy="19883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Постановление главного санитарного врача от 30.06.2020 (правила)+</a:t>
          </a:r>
          <a:r>
            <a:rPr lang="ru-RU" sz="1900" kern="1200" dirty="0" err="1" smtClean="0"/>
            <a:t>СанПин</a:t>
          </a:r>
          <a:endParaRPr lang="ru-RU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= </a:t>
          </a:r>
          <a:r>
            <a:rPr lang="ru-RU" sz="1900" b="1" kern="1200" dirty="0" smtClean="0"/>
            <a:t>адаптивный карантин </a:t>
          </a:r>
        </a:p>
      </dsp:txBody>
      <dsp:txXfrm>
        <a:off x="3410297" y="2179391"/>
        <a:ext cx="4046154" cy="1405964"/>
      </dsp:txXfrm>
    </dsp:sp>
    <dsp:sp modelId="{2DDA1C61-AD47-4F51-9E6D-4CE590CBE200}">
      <dsp:nvSpPr>
        <dsp:cNvPr id="0" name=""/>
        <dsp:cNvSpPr/>
      </dsp:nvSpPr>
      <dsp:spPr>
        <a:xfrm rot="12851963">
          <a:off x="3514065" y="1517041"/>
          <a:ext cx="490742" cy="455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638902" y="1646545"/>
        <a:ext cx="354091" cy="273302"/>
      </dsp:txXfrm>
    </dsp:sp>
    <dsp:sp modelId="{48B02527-9D6C-484F-AB9B-B719E4F8681C}">
      <dsp:nvSpPr>
        <dsp:cNvPr id="0" name=""/>
        <dsp:cNvSpPr/>
      </dsp:nvSpPr>
      <dsp:spPr>
        <a:xfrm>
          <a:off x="738930" y="92440"/>
          <a:ext cx="3395601" cy="15069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Строгий контроль температуры учащихся и сотрудников школы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(на входе в школу и при посадке в автобус)</a:t>
          </a:r>
          <a:endParaRPr lang="ru-RU" sz="1400" b="0" kern="1200" dirty="0"/>
        </a:p>
      </dsp:txBody>
      <dsp:txXfrm>
        <a:off x="1236204" y="313124"/>
        <a:ext cx="2401053" cy="1065557"/>
      </dsp:txXfrm>
    </dsp:sp>
    <dsp:sp modelId="{FA25352D-930B-4242-A90B-4F8897A3CC07}">
      <dsp:nvSpPr>
        <dsp:cNvPr id="0" name=""/>
        <dsp:cNvSpPr/>
      </dsp:nvSpPr>
      <dsp:spPr>
        <a:xfrm rot="2497392">
          <a:off x="6482346" y="3603523"/>
          <a:ext cx="37859" cy="455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6483780" y="3690851"/>
        <a:ext cx="26501" cy="273302"/>
      </dsp:txXfrm>
    </dsp:sp>
    <dsp:sp modelId="{BFD53400-B9A8-445A-9462-21102BD8616D}">
      <dsp:nvSpPr>
        <dsp:cNvPr id="0" name=""/>
        <dsp:cNvSpPr/>
      </dsp:nvSpPr>
      <dsp:spPr>
        <a:xfrm>
          <a:off x="5655129" y="3751809"/>
          <a:ext cx="3385838" cy="1663755"/>
        </a:xfrm>
        <a:prstGeom prst="ellipse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 допускать людей с признаками ОРВИ в здание школы (незамедлительно вызывается скорая помощь)</a:t>
          </a:r>
          <a:endParaRPr lang="ru-RU" sz="1400" kern="1200" dirty="0"/>
        </a:p>
      </dsp:txBody>
      <dsp:txXfrm>
        <a:off x="6150973" y="3995460"/>
        <a:ext cx="2394150" cy="1176453"/>
      </dsp:txXfrm>
    </dsp:sp>
    <dsp:sp modelId="{3BE88681-14AE-4199-B2CB-B44E07DC84D8}">
      <dsp:nvSpPr>
        <dsp:cNvPr id="0" name=""/>
        <dsp:cNvSpPr/>
      </dsp:nvSpPr>
      <dsp:spPr>
        <a:xfrm rot="9218687">
          <a:off x="3170250" y="3659442"/>
          <a:ext cx="469897" cy="455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299799" y="3720210"/>
        <a:ext cx="333246" cy="273302"/>
      </dsp:txXfrm>
    </dsp:sp>
    <dsp:sp modelId="{E60437BF-D334-4A54-8519-C25223F08126}">
      <dsp:nvSpPr>
        <dsp:cNvPr id="0" name=""/>
        <dsp:cNvSpPr/>
      </dsp:nvSpPr>
      <dsp:spPr>
        <a:xfrm>
          <a:off x="26190" y="3914819"/>
          <a:ext cx="3617324" cy="1500745"/>
        </a:xfrm>
        <a:prstGeom prst="ellipse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 массовом заболевании в школе и/или в классе директор вправе использовать дистанционную технологию для обучения</a:t>
          </a:r>
          <a:endParaRPr lang="ru-RU" sz="1400" kern="1200" dirty="0"/>
        </a:p>
      </dsp:txBody>
      <dsp:txXfrm>
        <a:off x="555935" y="4134598"/>
        <a:ext cx="2557834" cy="1061187"/>
      </dsp:txXfrm>
    </dsp:sp>
    <dsp:sp modelId="{DAA31A01-AACD-491A-880D-50DF56B7B816}">
      <dsp:nvSpPr>
        <dsp:cNvPr id="0" name=""/>
        <dsp:cNvSpPr/>
      </dsp:nvSpPr>
      <dsp:spPr>
        <a:xfrm rot="18700591">
          <a:off x="6305771" y="1535441"/>
          <a:ext cx="247869" cy="455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796770"/>
            <a:satOff val="-35976"/>
            <a:lumOff val="13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6318229" y="1654312"/>
        <a:ext cx="173508" cy="273302"/>
      </dsp:txXfrm>
    </dsp:sp>
    <dsp:sp modelId="{FFBF747B-1B6A-4E72-B2D3-66680CFB3D6A}">
      <dsp:nvSpPr>
        <dsp:cNvPr id="0" name=""/>
        <dsp:cNvSpPr/>
      </dsp:nvSpPr>
      <dsp:spPr>
        <a:xfrm>
          <a:off x="5422488" y="91099"/>
          <a:ext cx="3618479" cy="1542360"/>
        </a:xfrm>
        <a:prstGeom prst="ellipse">
          <a:avLst/>
        </a:prstGeom>
        <a:solidFill>
          <a:schemeClr val="accent4">
            <a:hueOff val="7796770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Уборка во всех помещениях школы с использованием </a:t>
          </a:r>
          <a:r>
            <a:rPr lang="ru-RU" sz="1400" kern="1200" dirty="0" err="1" smtClean="0"/>
            <a:t>дез</a:t>
          </a:r>
          <a:r>
            <a:rPr lang="ru-RU" sz="1400" kern="1200" dirty="0" smtClean="0"/>
            <a:t> средств</a:t>
          </a:r>
          <a:endParaRPr lang="ru-RU" sz="1400" kern="1200" dirty="0"/>
        </a:p>
      </dsp:txBody>
      <dsp:txXfrm>
        <a:off x="5952402" y="316972"/>
        <a:ext cx="2558651" cy="1090614"/>
      </dsp:txXfrm>
    </dsp:sp>
    <dsp:sp modelId="{2E75D5A1-71B6-4E9C-B5EE-9E6E909A8C12}">
      <dsp:nvSpPr>
        <dsp:cNvPr id="0" name=""/>
        <dsp:cNvSpPr/>
      </dsp:nvSpPr>
      <dsp:spPr>
        <a:xfrm rot="10970603">
          <a:off x="2448735" y="2509060"/>
          <a:ext cx="107754" cy="455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2481041" y="2600962"/>
        <a:ext cx="75428" cy="273302"/>
      </dsp:txXfrm>
    </dsp:sp>
    <dsp:sp modelId="{E94BB796-3FFE-4501-ACCD-3D9909F94EA5}">
      <dsp:nvSpPr>
        <dsp:cNvPr id="0" name=""/>
        <dsp:cNvSpPr/>
      </dsp:nvSpPr>
      <dsp:spPr>
        <a:xfrm>
          <a:off x="93928" y="1807231"/>
          <a:ext cx="2306616" cy="1734458"/>
        </a:xfrm>
        <a:prstGeom prst="ellipse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 сотрудников школы в обязательном порядке маски и перчатки.</a:t>
          </a:r>
          <a:endParaRPr lang="ru-RU" sz="1400" kern="1200" dirty="0"/>
        </a:p>
      </dsp:txBody>
      <dsp:txXfrm>
        <a:off x="431724" y="2061236"/>
        <a:ext cx="1631024" cy="1226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5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2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2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3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8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7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5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2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ACB7E-46D3-4D66-9A47-12E36A305F15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2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558" y="1615237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19DFB"/>
                </a:solidFill>
                <a:latin typeface="+mn-lt"/>
              </a:rPr>
              <a:t>Организация учебного</a:t>
            </a:r>
            <a:r>
              <a:rPr lang="en-US" dirty="0">
                <a:solidFill>
                  <a:srgbClr val="019DFB"/>
                </a:solidFill>
                <a:latin typeface="+mn-lt"/>
              </a:rPr>
              <a:t/>
            </a:r>
            <a:br>
              <a:rPr lang="en-US" dirty="0">
                <a:solidFill>
                  <a:srgbClr val="019DFB"/>
                </a:solidFill>
                <a:latin typeface="+mn-lt"/>
              </a:rPr>
            </a:br>
            <a:r>
              <a:rPr lang="ru-RU" dirty="0" smtClean="0">
                <a:solidFill>
                  <a:srgbClr val="019DFB"/>
                </a:solidFill>
                <a:latin typeface="+mn-lt"/>
              </a:rPr>
              <a:t>процесса </a:t>
            </a:r>
            <a:br>
              <a:rPr lang="ru-RU" dirty="0" smtClean="0">
                <a:solidFill>
                  <a:srgbClr val="019DFB"/>
                </a:solidFill>
                <a:latin typeface="+mn-lt"/>
              </a:rPr>
            </a:br>
            <a:r>
              <a:rPr lang="ru-RU" dirty="0" smtClean="0">
                <a:solidFill>
                  <a:srgbClr val="019DFB"/>
                </a:solidFill>
                <a:latin typeface="+mn-lt"/>
              </a:rPr>
              <a:t>в </a:t>
            </a:r>
            <a:r>
              <a:rPr lang="ru-RU" dirty="0" smtClean="0">
                <a:solidFill>
                  <a:srgbClr val="019DFB"/>
                </a:solidFill>
                <a:latin typeface="+mn-lt"/>
              </a:rPr>
              <a:t>2021-2022 </a:t>
            </a:r>
            <a:r>
              <a:rPr lang="ru-RU" dirty="0" smtClean="0">
                <a:solidFill>
                  <a:srgbClr val="019DFB"/>
                </a:solidFill>
                <a:latin typeface="+mn-lt"/>
              </a:rPr>
              <a:t>учебном году</a:t>
            </a:r>
            <a:endParaRPr lang="en-US" dirty="0">
              <a:solidFill>
                <a:srgbClr val="019DFB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8910" y="3875972"/>
            <a:ext cx="6858000" cy="1655762"/>
          </a:xfrm>
        </p:spPr>
        <p:txBody>
          <a:bodyPr/>
          <a:lstStyle/>
          <a:p>
            <a:r>
              <a:rPr lang="ru-RU" dirty="0" smtClean="0">
                <a:solidFill>
                  <a:srgbClr val="019DFB"/>
                </a:solidFill>
              </a:rPr>
              <a:t>МБОУ СОШ №30 им. А.А </a:t>
            </a:r>
            <a:r>
              <a:rPr lang="ru-RU" dirty="0">
                <a:solidFill>
                  <a:srgbClr val="019DFB"/>
                </a:solidFill>
              </a:rPr>
              <a:t>С</a:t>
            </a:r>
            <a:r>
              <a:rPr lang="ru-RU" dirty="0" smtClean="0">
                <a:solidFill>
                  <a:srgbClr val="019DFB"/>
                </a:solidFill>
              </a:rPr>
              <a:t>ереброва </a:t>
            </a:r>
          </a:p>
          <a:p>
            <a:r>
              <a:rPr lang="ru-RU" dirty="0" err="1" smtClean="0">
                <a:solidFill>
                  <a:srgbClr val="019DFB"/>
                </a:solidFill>
              </a:rPr>
              <a:t>пгт</a:t>
            </a:r>
            <a:r>
              <a:rPr lang="ru-RU" dirty="0" smtClean="0">
                <a:solidFill>
                  <a:srgbClr val="019DFB"/>
                </a:solidFill>
              </a:rPr>
              <a:t>. Новомихайловский</a:t>
            </a:r>
            <a:endParaRPr lang="en-US" dirty="0">
              <a:solidFill>
                <a:srgbClr val="019D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классов в столовой </a:t>
            </a:r>
            <a:r>
              <a:rPr lang="ru-RU" dirty="0"/>
              <a:t>1 смена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5154" y="1680692"/>
            <a:ext cx="8268237" cy="5035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4552" y="2009104"/>
            <a:ext cx="2266682" cy="4636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Раздача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8490" y="3065172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37893" y="3065172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2</a:t>
            </a:r>
            <a:r>
              <a:rPr lang="ru-RU" sz="1600" dirty="0" smtClean="0"/>
              <a:t>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9115" y="3065172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3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14057" y="3065172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4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41465" y="3095223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5</a:t>
            </a:r>
            <a:r>
              <a:rPr lang="ru-RU" sz="1600" dirty="0" smtClean="0"/>
              <a:t>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179193" y="1917758"/>
            <a:ext cx="3767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3 уроке с перерывом в 15 минут  1 А, 1 Б, 1 В 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268569" y="2459865"/>
            <a:ext cx="2962141" cy="5924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230710" y="2512574"/>
            <a:ext cx="573111" cy="53971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241702" y="2459865"/>
            <a:ext cx="2869842" cy="5924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21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классов в столовой </a:t>
            </a:r>
            <a:r>
              <a:rPr lang="ru-RU" dirty="0"/>
              <a:t>1 смена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5154" y="1680692"/>
            <a:ext cx="8268237" cy="5035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4552" y="2009104"/>
            <a:ext cx="2266682" cy="4636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Раздача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8490" y="3065172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37893" y="3065172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2</a:t>
            </a:r>
            <a:r>
              <a:rPr lang="ru-RU" sz="1600" dirty="0" smtClean="0"/>
              <a:t>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9115" y="3065172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3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14057" y="3065172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4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41465" y="3095223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5</a:t>
            </a:r>
            <a:r>
              <a:rPr lang="ru-RU" sz="1600" dirty="0" smtClean="0"/>
              <a:t>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179193" y="1917758"/>
            <a:ext cx="3767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3 перемене</a:t>
            </a:r>
          </a:p>
          <a:p>
            <a:r>
              <a:rPr lang="ru-RU" dirty="0"/>
              <a:t>5</a:t>
            </a:r>
            <a:r>
              <a:rPr lang="ru-RU" dirty="0" smtClean="0"/>
              <a:t> А, 5 Б, 5 В 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268569" y="2459865"/>
            <a:ext cx="2962141" cy="5924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230710" y="2512574"/>
            <a:ext cx="573111" cy="53971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241702" y="2459865"/>
            <a:ext cx="2869842" cy="5924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430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классов в столовой </a:t>
            </a:r>
            <a:r>
              <a:rPr lang="ru-RU" dirty="0"/>
              <a:t>1 смена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5154" y="1680692"/>
            <a:ext cx="8268237" cy="5035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4552" y="2009104"/>
            <a:ext cx="2266682" cy="4636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Раздача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8490" y="3065172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37893" y="3065172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2</a:t>
            </a:r>
            <a:r>
              <a:rPr lang="ru-RU" sz="1600" dirty="0" smtClean="0"/>
              <a:t>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9115" y="3065172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3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14057" y="3065172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4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41465" y="3095223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5</a:t>
            </a:r>
            <a:r>
              <a:rPr lang="ru-RU" sz="1600" dirty="0" smtClean="0"/>
              <a:t>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709115" y="1917758"/>
            <a:ext cx="4237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4 перемене в шахматном порядке</a:t>
            </a:r>
          </a:p>
          <a:p>
            <a:r>
              <a:rPr lang="ru-RU" dirty="0" smtClean="0"/>
              <a:t>9 А, 9 Б, 9 В, 10 А, 11 А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268570" y="2512574"/>
            <a:ext cx="2530698" cy="53971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459866" y="2512574"/>
            <a:ext cx="1815920" cy="366928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179194" y="2502795"/>
            <a:ext cx="592429" cy="97450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203066" y="2512574"/>
            <a:ext cx="1481070" cy="33859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647387" y="2564089"/>
            <a:ext cx="2569334" cy="97545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1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классов в столовой 2 смена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5154" y="1680692"/>
            <a:ext cx="8268237" cy="5035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4552" y="2009104"/>
            <a:ext cx="2266682" cy="4636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Раздача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8490" y="3065172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37893" y="3065172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2</a:t>
            </a:r>
            <a:r>
              <a:rPr lang="ru-RU" sz="1600" dirty="0" smtClean="0"/>
              <a:t>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9115" y="3065172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3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14057" y="3065172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4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41465" y="3095223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5</a:t>
            </a:r>
            <a:r>
              <a:rPr lang="ru-RU" sz="1600" dirty="0" smtClean="0"/>
              <a:t>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179194" y="1917758"/>
            <a:ext cx="132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перемена 2 А, 2 Б, 2 В 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268569" y="2459865"/>
            <a:ext cx="2962141" cy="5924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230710" y="2512574"/>
            <a:ext cx="573111" cy="53971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241702" y="2459865"/>
            <a:ext cx="2869842" cy="5924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229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классов в столовой 2 </a:t>
            </a:r>
            <a:r>
              <a:rPr lang="ru-RU" dirty="0"/>
              <a:t>смена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5154" y="1680692"/>
            <a:ext cx="8268237" cy="5035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4552" y="2009104"/>
            <a:ext cx="2266682" cy="4636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Раздача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8490" y="3065172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37893" y="3065172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2</a:t>
            </a:r>
            <a:r>
              <a:rPr lang="ru-RU" sz="1600" dirty="0" smtClean="0"/>
              <a:t>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9115" y="3065172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3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14057" y="3065172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4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41465" y="3095223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5</a:t>
            </a:r>
            <a:r>
              <a:rPr lang="ru-RU" sz="1600" dirty="0" smtClean="0"/>
              <a:t>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179193" y="1917758"/>
            <a:ext cx="3767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2 перемене</a:t>
            </a:r>
          </a:p>
          <a:p>
            <a:r>
              <a:rPr lang="ru-RU" dirty="0" smtClean="0"/>
              <a:t>3 А, 3 Б, 3 В 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268569" y="2459865"/>
            <a:ext cx="2962141" cy="5924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230710" y="2512574"/>
            <a:ext cx="573111" cy="53971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241702" y="2459865"/>
            <a:ext cx="2869842" cy="5924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960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классов в столовой 2 </a:t>
            </a:r>
            <a:r>
              <a:rPr lang="ru-RU" dirty="0"/>
              <a:t>смена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5154" y="1680692"/>
            <a:ext cx="8268237" cy="5035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4552" y="2009104"/>
            <a:ext cx="2266682" cy="4636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Раздача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8490" y="3065172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37893" y="3065172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2</a:t>
            </a:r>
            <a:r>
              <a:rPr lang="ru-RU" sz="1600" dirty="0" smtClean="0"/>
              <a:t>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9115" y="3065172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3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14057" y="3065172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4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41465" y="3095223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5</a:t>
            </a:r>
            <a:r>
              <a:rPr lang="ru-RU" sz="1600" dirty="0" smtClean="0"/>
              <a:t>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179193" y="1917758"/>
            <a:ext cx="3767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3 перемене</a:t>
            </a:r>
          </a:p>
          <a:p>
            <a:r>
              <a:rPr lang="ru-RU" dirty="0" smtClean="0"/>
              <a:t>2Г, 6 А, 6 Б, 6 В 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268569" y="2459865"/>
            <a:ext cx="2962141" cy="5924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230710" y="2512574"/>
            <a:ext cx="573112" cy="106775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076423" y="2459865"/>
            <a:ext cx="1434921" cy="359320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496596" y="2472744"/>
            <a:ext cx="2614948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079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классов в столовой 2 </a:t>
            </a:r>
            <a:r>
              <a:rPr lang="ru-RU" dirty="0"/>
              <a:t>смена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5154" y="1680692"/>
            <a:ext cx="8268237" cy="5035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4552" y="2009104"/>
            <a:ext cx="2266682" cy="4636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Раздача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8490" y="3065172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37893" y="3065172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2</a:t>
            </a:r>
            <a:r>
              <a:rPr lang="ru-RU" sz="1600" dirty="0" smtClean="0"/>
              <a:t>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9115" y="3065172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3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14057" y="3065172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4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41465" y="3095223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5</a:t>
            </a:r>
            <a:r>
              <a:rPr lang="ru-RU" sz="1600" dirty="0" smtClean="0"/>
              <a:t>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580327" y="1917758"/>
            <a:ext cx="436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4 перемене</a:t>
            </a:r>
          </a:p>
          <a:p>
            <a:r>
              <a:rPr lang="ru-RU" dirty="0" smtClean="0"/>
              <a:t>7 А, 7 Б, 7 В, 8 А, 8 Б, 8 В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268569" y="2564089"/>
            <a:ext cx="2450205" cy="79729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607974" y="2564089"/>
            <a:ext cx="1622738" cy="33988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230712" y="2564089"/>
            <a:ext cx="418560" cy="102911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067833" y="2448178"/>
            <a:ext cx="1461756" cy="36435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428431" y="2472744"/>
            <a:ext cx="953044" cy="93837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904953" y="2416875"/>
            <a:ext cx="2206591" cy="22581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252694" y="6117465"/>
            <a:ext cx="884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стола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252694" y="3361287"/>
            <a:ext cx="884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стола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7669179" y="4078837"/>
            <a:ext cx="884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стола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611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859" y="-90152"/>
            <a:ext cx="8920587" cy="11066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Распределение по кабинетам</a:t>
            </a:r>
            <a:br>
              <a:rPr lang="ru-RU" dirty="0" smtClean="0"/>
            </a:br>
            <a:r>
              <a:rPr lang="ru-RU" sz="2700" dirty="0" smtClean="0"/>
              <a:t>Первая смена. Площадь кабинетов 50 м2</a:t>
            </a:r>
            <a:br>
              <a:rPr lang="ru-RU" sz="2700" dirty="0" smtClean="0"/>
            </a:br>
            <a:r>
              <a:rPr lang="ru-RU" sz="2700" dirty="0" smtClean="0"/>
              <a:t>Вторые кабинеты – для проведения урока английского языка </a:t>
            </a:r>
            <a:endParaRPr lang="ru-RU" sz="27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546946"/>
              </p:ext>
            </p:extLst>
          </p:nvPr>
        </p:nvGraphicFramePr>
        <p:xfrm>
          <a:off x="545204" y="1281090"/>
          <a:ext cx="7826062" cy="489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344"/>
                <a:gridCol w="1304343"/>
                <a:gridCol w="1304344"/>
                <a:gridCol w="1304344"/>
                <a:gridCol w="1304343"/>
                <a:gridCol w="1304344"/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Класс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Кол-во чел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Кабинет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Класс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Кол-во чел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Кабинет</a:t>
                      </a:r>
                      <a:endParaRPr lang="ru-RU" sz="14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5 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29 чел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30, 29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 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6, 7</a:t>
                      </a: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5 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22 чел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22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Б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5, 4</a:t>
                      </a: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5 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20 чел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23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 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9</a:t>
                      </a: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9 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26 чел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24, 32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 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15, 14</a:t>
                      </a: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9 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23 чел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21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 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19, 16</a:t>
                      </a: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9 В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20 чел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25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 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20, 17</a:t>
                      </a: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10 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24 чел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28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11 А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21 чел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26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3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859" y="-90152"/>
            <a:ext cx="8920587" cy="11066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Распределение по кабинетам</a:t>
            </a:r>
            <a:br>
              <a:rPr lang="ru-RU" dirty="0" smtClean="0"/>
            </a:br>
            <a:r>
              <a:rPr lang="ru-RU" sz="2700" dirty="0" smtClean="0"/>
              <a:t>Вторая смена. Площадь кабинетов 50 </a:t>
            </a:r>
            <a:r>
              <a:rPr lang="ru-RU" sz="2700" dirty="0"/>
              <a:t>м2</a:t>
            </a:r>
            <a:br>
              <a:rPr lang="ru-RU" sz="2700" dirty="0"/>
            </a:br>
            <a:r>
              <a:rPr lang="ru-RU" sz="2700" dirty="0"/>
              <a:t>Вторые кабинеты – для проведения урока английского языка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412945"/>
              </p:ext>
            </p:extLst>
          </p:nvPr>
        </p:nvGraphicFramePr>
        <p:xfrm>
          <a:off x="545204" y="1281090"/>
          <a:ext cx="7826062" cy="489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344"/>
                <a:gridCol w="1304343"/>
                <a:gridCol w="1304344"/>
                <a:gridCol w="1304344"/>
                <a:gridCol w="1304343"/>
                <a:gridCol w="1304344"/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Класс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Кол-во чел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Кабинет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Класс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Кол-во чел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Кабинет</a:t>
                      </a:r>
                      <a:endParaRPr lang="ru-RU" sz="14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</a:t>
                      </a:r>
                      <a:r>
                        <a:rPr lang="ru-RU" sz="1400" baseline="0" dirty="0" smtClean="0"/>
                        <a:t> 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6 А 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29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3, 5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6 Б 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13, 14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16, 15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6 В 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22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20, 19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7 А 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24,</a:t>
                      </a:r>
                      <a:r>
                        <a:rPr lang="ru-RU" sz="1400" baseline="0" dirty="0" smtClean="0">
                          <a:solidFill>
                            <a:prstClr val="black"/>
                          </a:solidFill>
                        </a:rPr>
                        <a:t> 23</a:t>
                      </a:r>
                      <a:endParaRPr lang="ru-RU" sz="1400" dirty="0" smtClean="0">
                        <a:solidFill>
                          <a:prstClr val="black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4, 6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7 Б 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26, 32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7,  33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7 В 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1 (70 м2)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17, 14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8 А 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27, 28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8 Б 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25, 30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8 В 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21</a:t>
                      </a:r>
                      <a:endParaRPr lang="ru-RU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6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Требования к школе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464539"/>
              </p:ext>
            </p:extLst>
          </p:nvPr>
        </p:nvGraphicFramePr>
        <p:xfrm>
          <a:off x="1" y="1442434"/>
          <a:ext cx="9040968" cy="5415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25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486" y="-345166"/>
            <a:ext cx="7886700" cy="1325563"/>
          </a:xfrm>
        </p:spPr>
        <p:txBody>
          <a:bodyPr/>
          <a:lstStyle/>
          <a:p>
            <a:r>
              <a:rPr lang="ru-RU" b="1" dirty="0" smtClean="0"/>
              <a:t>План проведения 1 сентября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65" y="604157"/>
            <a:ext cx="7886700" cy="470739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Линейка</a:t>
            </a:r>
          </a:p>
          <a:p>
            <a:pPr marL="0" indent="0" algn="just">
              <a:buNone/>
            </a:pPr>
            <a:r>
              <a:rPr lang="ru-RU" b="1" dirty="0" smtClean="0"/>
              <a:t>1-е классы в 8.30 (после линейки на 1 урок)</a:t>
            </a:r>
          </a:p>
          <a:p>
            <a:pPr marL="0" indent="0" algn="just">
              <a:buNone/>
            </a:pPr>
            <a:r>
              <a:rPr lang="ru-RU" b="1" dirty="0" smtClean="0"/>
              <a:t>9, 11-е классы в 9.45 (после линейки на классный час)</a:t>
            </a:r>
          </a:p>
          <a:p>
            <a:pPr marL="0" indent="0" algn="just">
              <a:buNone/>
            </a:pPr>
            <a:r>
              <a:rPr lang="ru-RU" dirty="0" smtClean="0"/>
              <a:t>4-е, 5-е и 10 классы заходят в школу к 10.00 </a:t>
            </a:r>
            <a:r>
              <a:rPr lang="ru-RU" sz="3200" b="1" i="1" dirty="0" smtClean="0"/>
              <a:t>через боковую дверь (где парковка)</a:t>
            </a:r>
          </a:p>
          <a:p>
            <a:pPr marL="0" indent="0" algn="just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253198"/>
              </p:ext>
            </p:extLst>
          </p:nvPr>
        </p:nvGraphicFramePr>
        <p:xfrm>
          <a:off x="625926" y="3503386"/>
          <a:ext cx="7848605" cy="2338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21"/>
                <a:gridCol w="1569721"/>
                <a:gridCol w="1569721"/>
                <a:gridCol w="1416776"/>
                <a:gridCol w="1722666"/>
              </a:tblGrid>
              <a:tr h="287574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Уроки 1-е классы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Уроки 4-е классы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5-е, 10 </a:t>
                      </a:r>
                      <a:r>
                        <a:rPr lang="ru-RU" baseline="0" dirty="0" smtClean="0"/>
                        <a:t>классы</a:t>
                      </a:r>
                      <a:endParaRPr lang="ru-RU" dirty="0"/>
                    </a:p>
                  </a:txBody>
                  <a:tcPr/>
                </a:tc>
              </a:tr>
              <a:tr h="493256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9.00-9.30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10.00-10.30</a:t>
                      </a:r>
                      <a:endParaRPr lang="ru-RU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Классные</a:t>
                      </a:r>
                      <a:r>
                        <a:rPr lang="ru-RU" baseline="0" dirty="0" smtClean="0"/>
                        <a:t> часы 10.00</a:t>
                      </a:r>
                      <a:endParaRPr lang="ru-RU" dirty="0"/>
                    </a:p>
                  </a:txBody>
                  <a:tcPr/>
                </a:tc>
              </a:tr>
              <a:tr h="493256">
                <a:tc>
                  <a:txBody>
                    <a:bodyPr/>
                    <a:lstStyle/>
                    <a:p>
                      <a:r>
                        <a:rPr lang="ru-RU" dirty="0" smtClean="0"/>
                        <a:t>столовая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9.30-9.45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столовая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10.30-10.45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3256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9.45-10.15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10.45-11.15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3256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10.30-10.45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11.30-12.00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1986" y="6082393"/>
            <a:ext cx="6245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Дежурные на воротах: </a:t>
            </a:r>
            <a:r>
              <a:rPr lang="ru-RU" dirty="0" err="1" smtClean="0"/>
              <a:t>Керешьян</a:t>
            </a:r>
            <a:r>
              <a:rPr lang="ru-RU" dirty="0" smtClean="0"/>
              <a:t>, Медведев</a:t>
            </a:r>
          </a:p>
          <a:p>
            <a:r>
              <a:rPr lang="ru-RU" dirty="0" smtClean="0"/>
              <a:t>Встреча детей, измерение температуры: </a:t>
            </a:r>
            <a:r>
              <a:rPr lang="ru-RU" dirty="0" err="1" smtClean="0"/>
              <a:t>Костриченко</a:t>
            </a:r>
            <a:r>
              <a:rPr lang="ru-RU" dirty="0" smtClean="0"/>
              <a:t>, Кучина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607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Пропускной режим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При входе в школу у детей и сотрудников проводится термометрия. При повышенной температуре (37,1) ребёнок изолируется и вызывается скорая помощь.</a:t>
            </a:r>
          </a:p>
          <a:p>
            <a:pPr marL="0" indent="0" algn="just">
              <a:buNone/>
            </a:pPr>
            <a:r>
              <a:rPr lang="ru-RU" dirty="0" smtClean="0"/>
              <a:t>В здание школы допускаются </a:t>
            </a:r>
            <a:r>
              <a:rPr lang="ru-RU" b="1" dirty="0" smtClean="0"/>
              <a:t>ТОЛЬКО сотрудники и учащиеся школы.</a:t>
            </a:r>
          </a:p>
          <a:p>
            <a:pPr marL="0" indent="0" algn="just">
              <a:buNone/>
            </a:pPr>
            <a:r>
              <a:rPr lang="ru-RU" dirty="0" smtClean="0"/>
              <a:t>Посещение школы родителями и иными лицами (доставка воды и т.п.) только по </a:t>
            </a:r>
            <a:r>
              <a:rPr lang="ru-RU" b="1" i="1" dirty="0" smtClean="0"/>
              <a:t>предварительной договоренности после завершения учебного процесса.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8788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Питьевой режим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Предусмотреть наличие индивидуальной бутылочки с водой (должна быть подписана).</a:t>
            </a:r>
          </a:p>
          <a:p>
            <a:pPr marL="0" indent="0" algn="just">
              <a:buNone/>
            </a:pPr>
            <a:r>
              <a:rPr lang="ru-RU" dirty="0" smtClean="0"/>
              <a:t>Бутылочка может быть многоразовой.</a:t>
            </a:r>
          </a:p>
          <a:p>
            <a:pPr marL="0" indent="0" algn="just">
              <a:buNone/>
            </a:pPr>
            <a:r>
              <a:rPr lang="ru-RU" dirty="0" smtClean="0"/>
              <a:t>Если у ребёнка вода в бутылочке закончилась, он может её наполнить в столовой (подготовлена охлаждённая кипячённая вода для питья).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78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Все проверочные работы </a:t>
            </a:r>
            <a:r>
              <a:rPr lang="ru-RU" b="1" dirty="0" smtClean="0"/>
              <a:t>будут проходить в марте – апреле 2022 года. </a:t>
            </a:r>
            <a:r>
              <a:rPr lang="ru-RU" b="1" dirty="0" smtClean="0"/>
              <a:t>Точные </a:t>
            </a:r>
            <a:r>
              <a:rPr lang="ru-RU" b="1" dirty="0"/>
              <a:t>даты устанавливает школа самостоятельно.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9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Реализация программ внеурочной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Внеурочные занятия рекомендуется проводить в форме </a:t>
            </a:r>
            <a:r>
              <a:rPr lang="ru-RU" dirty="0" err="1" smtClean="0"/>
              <a:t>интенсива</a:t>
            </a:r>
            <a:r>
              <a:rPr lang="ru-RU" dirty="0" smtClean="0"/>
              <a:t> в каникулярный период с использованием дистанционных технологий.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ЗАПРЕЩЕНЫ мероприятия между классами, поездки, походы (многодневные), дискотеки, школьные вечера, соревнования.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9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Примерный график звонков и подвоза ( 1 и 2 неделя сентября)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261149"/>
              </p:ext>
            </p:extLst>
          </p:nvPr>
        </p:nvGraphicFramePr>
        <p:xfrm>
          <a:off x="685800" y="1604585"/>
          <a:ext cx="7886700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7447"/>
                <a:gridCol w="1745784"/>
                <a:gridCol w="1220929"/>
                <a:gridCol w="863558"/>
                <a:gridCol w="1686045"/>
                <a:gridCol w="1292937"/>
              </a:tblGrid>
              <a:tr h="20610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</a:t>
                      </a:r>
                      <a:r>
                        <a:rPr lang="ru-RU" sz="1200" dirty="0">
                          <a:effectLst/>
                        </a:rPr>
                        <a:t> смена (1, 4, 5, 9, 10, 11)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 </a:t>
                      </a:r>
                      <a:r>
                        <a:rPr lang="ru-RU" sz="1200">
                          <a:effectLst/>
                        </a:rPr>
                        <a:t>смена ( 2, 3)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УРОКА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СТОЛОВАЯ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УРОКА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СТОЛОВАЯ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</a:tr>
              <a:tr h="2061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1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8.00-8.30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1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11.20-11.50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А, 2Б, 2 В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</a:tr>
              <a:tr h="2061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8.40-9.10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4А, 4 Б, 4 В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12.05-12.35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А, 3 Б, 3 В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</a:tr>
              <a:tr h="82440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3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9.25-9.55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А, 1 Б, 1 В во время урока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А, 5 Б, 5 В на перемене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3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12.50-13.20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Г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</a:tr>
              <a:tr h="41220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4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10.10-10.40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 А, 9 Б, 9 В, 10 А, 11 А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4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13.35-14.05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</a:tr>
              <a:tr h="2061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5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10.55-11.25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5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14.10-14.40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</a:tr>
              <a:tr h="2061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11.30-12.00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168707"/>
              </p:ext>
            </p:extLst>
          </p:nvPr>
        </p:nvGraphicFramePr>
        <p:xfrm>
          <a:off x="718456" y="4257000"/>
          <a:ext cx="7886702" cy="2313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3041"/>
                <a:gridCol w="1691379"/>
                <a:gridCol w="1270534"/>
                <a:gridCol w="149883"/>
                <a:gridCol w="536057"/>
                <a:gridCol w="538724"/>
                <a:gridCol w="844356"/>
                <a:gridCol w="468850"/>
                <a:gridCol w="519522"/>
                <a:gridCol w="844356"/>
              </a:tblGrid>
              <a:tr h="20610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II </a:t>
                      </a:r>
                      <a:r>
                        <a:rPr lang="ru-RU" sz="1200" dirty="0">
                          <a:effectLst/>
                        </a:rPr>
                        <a:t>смена ( 6, 7, 8)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 Пляхо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 школы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8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УРОКА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СТОЛОВАЯ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рейса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Класс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рейса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Класс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</a:tr>
              <a:tr h="2061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1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12.50-13.20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 А, 6Б, 6 В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7.20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9, 10, 11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10.50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</a:tr>
              <a:tr h="41220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13.35-14.05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 А, 7 Б, 7 В, 8 А, 8 Б, 8 В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7.40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1, 4, 5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11.30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4, 5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</a:tr>
              <a:tr h="2061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3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14.10-14.40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11.05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2, 3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12.10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9, 10, 11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</a:tr>
              <a:tr h="2061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4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14.45-15.15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12.25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6, 7, 8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14.45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2, 3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</a:tr>
              <a:tr h="2061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5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15.20-15.50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16.30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6, 7, 8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</a:tr>
              <a:tr h="2061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15.55-16.25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200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Примерный график звонков и подвоза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362348"/>
              </p:ext>
            </p:extLst>
          </p:nvPr>
        </p:nvGraphicFramePr>
        <p:xfrm>
          <a:off x="653142" y="1661737"/>
          <a:ext cx="7886700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7447"/>
                <a:gridCol w="1745784"/>
                <a:gridCol w="1220929"/>
                <a:gridCol w="863558"/>
                <a:gridCol w="1686045"/>
                <a:gridCol w="1292937"/>
              </a:tblGrid>
              <a:tr h="20610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</a:t>
                      </a:r>
                      <a:r>
                        <a:rPr lang="ru-RU" sz="1200" dirty="0">
                          <a:effectLst/>
                        </a:rPr>
                        <a:t> смена (1, 4, 5, 9, 10, 11)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 </a:t>
                      </a:r>
                      <a:r>
                        <a:rPr lang="ru-RU" sz="1200">
                          <a:effectLst/>
                        </a:rPr>
                        <a:t>смена ( 2, 3)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УРОКА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СТОЛОВАЯ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УРОКА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СТОЛОВАЯ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</a:tr>
              <a:tr h="2061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1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8.00-8.40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1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11.50-12.30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А, 2Б, 2 В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</a:tr>
              <a:tr h="2061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8.45-9.25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4А, 4 Б, 4 В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12.35-13.15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А, 3 Б, 3 В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</a:tr>
              <a:tr h="82440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3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9.40-10.20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А, 1 Б, 1 В во время урока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А, 5 Б, 5 В на перемене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3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13.30-14.10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Г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</a:tr>
              <a:tr h="41220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4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10.35-11.15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 А, 9 Б, 9 В, 10 А, 11 А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4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14.25-15.05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</a:tr>
              <a:tr h="2061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5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11.30-12.10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5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15.10-15.50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</a:tr>
              <a:tr h="2061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12.15-12.55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36010"/>
              </p:ext>
            </p:extLst>
          </p:nvPr>
        </p:nvGraphicFramePr>
        <p:xfrm>
          <a:off x="693963" y="4297821"/>
          <a:ext cx="7886702" cy="2313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3041"/>
                <a:gridCol w="1691379"/>
                <a:gridCol w="1270534"/>
                <a:gridCol w="149883"/>
                <a:gridCol w="536057"/>
                <a:gridCol w="538724"/>
                <a:gridCol w="844356"/>
                <a:gridCol w="468850"/>
                <a:gridCol w="519522"/>
                <a:gridCol w="844356"/>
              </a:tblGrid>
              <a:tr h="20610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II </a:t>
                      </a:r>
                      <a:r>
                        <a:rPr lang="ru-RU" sz="1200" dirty="0">
                          <a:effectLst/>
                        </a:rPr>
                        <a:t>смена ( 6, 7, 8)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 Пляхо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 школы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8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УРОКА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СТОЛОВАЯ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рейса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Класс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рейса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Класс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</a:tr>
              <a:tr h="2061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1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13.30-14.10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 А, 6Б, 6 В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7.20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9, 10, 11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11.20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</a:tr>
              <a:tr h="41220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14.25-15.05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 А, 7 Б, 7 В, 8 А, 8 Б, 8 В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7.40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1, 4, 5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12.15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4, 5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</a:tr>
              <a:tr h="2061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3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15.25-16.05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11.35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2, 3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13.00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9, 10, 11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</a:tr>
              <a:tr h="2061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4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16.10-16.50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13.15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6, 7, 8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15.55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2, 3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</a:tr>
              <a:tr h="2061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5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16.55-17.35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17.40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6, 7, 8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</a:tr>
              <a:tr h="2061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06" marR="576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022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обучения - комбинированная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mtClean="0"/>
              <a:t>В дистанционной </a:t>
            </a:r>
            <a:r>
              <a:rPr lang="ru-RU" dirty="0" smtClean="0"/>
              <a:t>форме будут проводиться уроки по следующим предметам: </a:t>
            </a:r>
          </a:p>
          <a:p>
            <a:r>
              <a:rPr lang="ru-RU" dirty="0" smtClean="0"/>
              <a:t>ИЗО</a:t>
            </a:r>
          </a:p>
          <a:p>
            <a:r>
              <a:rPr lang="ru-RU" dirty="0" smtClean="0"/>
              <a:t>Музыка</a:t>
            </a:r>
          </a:p>
          <a:p>
            <a:r>
              <a:rPr lang="ru-RU" dirty="0" smtClean="0"/>
              <a:t>Кубановедение</a:t>
            </a:r>
          </a:p>
          <a:p>
            <a:r>
              <a:rPr lang="ru-RU" dirty="0" smtClean="0"/>
              <a:t>Технология</a:t>
            </a:r>
          </a:p>
          <a:p>
            <a:r>
              <a:rPr lang="ru-RU" dirty="0" smtClean="0"/>
              <a:t>1 час урока физической культуры (теория)</a:t>
            </a:r>
          </a:p>
          <a:p>
            <a:r>
              <a:rPr lang="ru-RU" dirty="0" smtClean="0"/>
              <a:t>ОБЖ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89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 проведения 1 сентября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69571"/>
            <a:ext cx="7886700" cy="470739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II </a:t>
            </a:r>
            <a:r>
              <a:rPr lang="ru-RU" b="1" dirty="0" smtClean="0"/>
              <a:t>смена</a:t>
            </a:r>
          </a:p>
          <a:p>
            <a:pPr marL="0" indent="0" algn="just">
              <a:buNone/>
            </a:pPr>
            <a:r>
              <a:rPr lang="ru-RU" dirty="0"/>
              <a:t>2</a:t>
            </a:r>
            <a:r>
              <a:rPr lang="ru-RU" dirty="0" smtClean="0"/>
              <a:t>-е и 3-и классы заходят в школу к 12.30 по схеме входа</a:t>
            </a:r>
          </a:p>
          <a:p>
            <a:pPr marL="0" indent="0" algn="just">
              <a:buNone/>
            </a:pPr>
            <a:r>
              <a:rPr lang="ru-RU" dirty="0" smtClean="0"/>
              <a:t>6, 7 и 8-е </a:t>
            </a:r>
            <a:r>
              <a:rPr lang="ru-RU" dirty="0"/>
              <a:t>классы заходят в школу к </a:t>
            </a:r>
            <a:r>
              <a:rPr lang="ru-RU" dirty="0" smtClean="0"/>
              <a:t>13.00 </a:t>
            </a:r>
            <a:r>
              <a:rPr lang="ru-RU" dirty="0"/>
              <a:t>по схеме входа</a:t>
            </a:r>
          </a:p>
          <a:p>
            <a:pPr marL="0" indent="0" algn="just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918368"/>
              </p:ext>
            </p:extLst>
          </p:nvPr>
        </p:nvGraphicFramePr>
        <p:xfrm>
          <a:off x="832758" y="3722914"/>
          <a:ext cx="7119255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085"/>
                <a:gridCol w="2373085"/>
                <a:gridCol w="2373085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Уроки 2-е и 3-и классы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6, 7, 8-е</a:t>
                      </a:r>
                      <a:r>
                        <a:rPr lang="ru-RU" sz="1600" baseline="0" dirty="0" smtClean="0"/>
                        <a:t> классы</a:t>
                      </a:r>
                      <a:endParaRPr lang="ru-R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12.30-13.00</a:t>
                      </a:r>
                      <a:endParaRPr lang="ru-RU" sz="1600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Классные</a:t>
                      </a:r>
                      <a:r>
                        <a:rPr lang="ru-RU" sz="1600" baseline="0" dirty="0" smtClean="0"/>
                        <a:t> часы 13.00</a:t>
                      </a:r>
                      <a:endParaRPr lang="ru-R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столовая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2А, 2Б, 2В</a:t>
                      </a:r>
                      <a:endParaRPr lang="ru-RU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13.15-13.45</a:t>
                      </a:r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столовая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2Г, 3А, 3Б</a:t>
                      </a:r>
                      <a:endParaRPr lang="ru-RU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14.00-14.30</a:t>
                      </a:r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столовая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3</a:t>
                      </a:r>
                      <a:r>
                        <a:rPr lang="ru-RU" sz="1600" b="1" baseline="0" dirty="0" smtClean="0"/>
                        <a:t> В во время 3 урока</a:t>
                      </a:r>
                      <a:endParaRPr lang="ru-RU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1986" y="6082393"/>
            <a:ext cx="739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Встреча детей, измерение температуры: </a:t>
            </a:r>
            <a:r>
              <a:rPr lang="ru-RU" dirty="0" err="1" smtClean="0"/>
              <a:t>Костриченко</a:t>
            </a:r>
            <a:r>
              <a:rPr lang="ru-RU" dirty="0" smtClean="0"/>
              <a:t>, Кучина, </a:t>
            </a:r>
            <a:r>
              <a:rPr lang="ru-RU" smtClean="0"/>
              <a:t>Керешьян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927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График движения автобуса 1 сентября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551188"/>
              </p:ext>
            </p:extLst>
          </p:nvPr>
        </p:nvGraphicFramePr>
        <p:xfrm>
          <a:off x="628650" y="1825625"/>
          <a:ext cx="756000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786"/>
                <a:gridCol w="1510393"/>
                <a:gridCol w="1534821"/>
                <a:gridCol w="767507"/>
                <a:gridCol w="1502229"/>
                <a:gridCol w="1510264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Из </a:t>
                      </a:r>
                      <a:r>
                        <a:rPr lang="ru-RU" sz="1600" dirty="0" err="1" smtClean="0"/>
                        <a:t>Пляхо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Сопровождающий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Из школы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Сопровождающий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8.00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1-е классы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Короча Р.П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10.50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1, 5, 9, 10, 11-е классы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Коваленко К.А. </a:t>
                      </a:r>
                      <a:endParaRPr lang="ru-R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9.15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9, 11-е классы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Коваленко К.А.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12.05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4-е классы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Виноградова Е.Ю.</a:t>
                      </a:r>
                      <a:endParaRPr lang="ru-R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9.40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4, 5,</a:t>
                      </a:r>
                      <a:r>
                        <a:rPr lang="ru-RU" sz="1600" baseline="0" dirty="0" smtClean="0"/>
                        <a:t> 10</a:t>
                      </a:r>
                      <a:r>
                        <a:rPr lang="ru-RU" sz="1600" dirty="0" smtClean="0"/>
                        <a:t> классы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Симонян М.И.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13.45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6, 7, 8 классы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Синицына А.П. </a:t>
                      </a:r>
                      <a:endParaRPr lang="ru-R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12.15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2, 3 классы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Петрюк</a:t>
                      </a:r>
                      <a:r>
                        <a:rPr lang="ru-RU" sz="1600" dirty="0" smtClean="0"/>
                        <a:t> Е.В.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14.35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2, 3 классы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Петрюк</a:t>
                      </a:r>
                      <a:r>
                        <a:rPr lang="ru-RU" sz="1600" dirty="0" smtClean="0"/>
                        <a:t> Е.В. </a:t>
                      </a:r>
                      <a:endParaRPr lang="ru-R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12.45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6, 7, 8-е классы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Виноградова Е.Ю.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836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73" y="-214423"/>
            <a:ext cx="7886700" cy="1325563"/>
          </a:xfrm>
        </p:spPr>
        <p:txBody>
          <a:bodyPr/>
          <a:lstStyle/>
          <a:p>
            <a:r>
              <a:rPr lang="ru-RU" dirty="0" smtClean="0"/>
              <a:t>Схема входа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1" t="20721" r="3692" b="12906"/>
          <a:stretch/>
        </p:blipFill>
        <p:spPr bwMode="auto">
          <a:xfrm>
            <a:off x="0" y="1403797"/>
            <a:ext cx="9153198" cy="545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/>
          <p:cNvSpPr/>
          <p:nvPr/>
        </p:nvSpPr>
        <p:spPr>
          <a:xfrm rot="2945080">
            <a:off x="1883232" y="2044432"/>
            <a:ext cx="1576014" cy="971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Центральный вход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9336" y="1118076"/>
            <a:ext cx="3073342" cy="92333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Вход на 2 этаж</a:t>
            </a:r>
          </a:p>
          <a:p>
            <a:r>
              <a:rPr lang="ru-RU" dirty="0" smtClean="0"/>
              <a:t>1 смена 5Б, 5В, 9Б, 4А, 4Б, 4В</a:t>
            </a:r>
          </a:p>
          <a:p>
            <a:r>
              <a:rPr lang="ru-RU" dirty="0" smtClean="0"/>
              <a:t>2 смена 6Б, 6В, 8В, 2В,3В, 2 Г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93475" y="2075002"/>
            <a:ext cx="2784865" cy="92333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Вход на 1 этаж</a:t>
            </a:r>
          </a:p>
          <a:p>
            <a:r>
              <a:rPr lang="ru-RU" dirty="0" smtClean="0"/>
              <a:t>1 смена 1А, 1Б, 1В</a:t>
            </a:r>
          </a:p>
          <a:p>
            <a:r>
              <a:rPr lang="ru-RU" dirty="0" smtClean="0"/>
              <a:t>2 смена 2А, 2Б, 3А, 3Б, 7В</a:t>
            </a:r>
            <a:endParaRPr lang="ru-RU" dirty="0"/>
          </a:p>
        </p:txBody>
      </p:sp>
      <p:sp>
        <p:nvSpPr>
          <p:cNvPr id="11" name="Стрелка влево 10"/>
          <p:cNvSpPr/>
          <p:nvPr/>
        </p:nvSpPr>
        <p:spPr>
          <a:xfrm rot="19663984">
            <a:off x="4358492" y="3177127"/>
            <a:ext cx="1488548" cy="719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Внутренний </a:t>
            </a:r>
            <a:r>
              <a:rPr lang="ru-RU" sz="1400" dirty="0" smtClean="0"/>
              <a:t>двор</a:t>
            </a:r>
            <a:endParaRPr lang="ru-RU" sz="2000" dirty="0"/>
          </a:p>
        </p:txBody>
      </p:sp>
      <p:sp>
        <p:nvSpPr>
          <p:cNvPr id="12" name="Стрелка вправо 11"/>
          <p:cNvSpPr/>
          <p:nvPr/>
        </p:nvSpPr>
        <p:spPr>
          <a:xfrm rot="19649960">
            <a:off x="2575631" y="4692375"/>
            <a:ext cx="1369799" cy="656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Внутренний </a:t>
            </a:r>
            <a:r>
              <a:rPr lang="ru-RU" sz="1400" dirty="0" smtClean="0"/>
              <a:t>двор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41374" y="3961137"/>
            <a:ext cx="3039807" cy="92333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Вход на 3 этаж</a:t>
            </a:r>
          </a:p>
          <a:p>
            <a:r>
              <a:rPr lang="ru-RU" dirty="0" smtClean="0"/>
              <a:t>1 смена 5А, 9А, 9В, 10А, 11А</a:t>
            </a:r>
          </a:p>
          <a:p>
            <a:r>
              <a:rPr lang="ru-RU" dirty="0" smtClean="0"/>
              <a:t>2 смена 6А, 7А, 7Б, 8А, 8Б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715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Организация учебного процесса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46921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401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175786"/>
            <a:ext cx="7886700" cy="1325563"/>
          </a:xfrm>
        </p:spPr>
        <p:txBody>
          <a:bodyPr/>
          <a:lstStyle/>
          <a:p>
            <a:r>
              <a:rPr lang="ru-RU" dirty="0" smtClean="0"/>
              <a:t>График выхода на перемену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183108"/>
              </p:ext>
            </p:extLst>
          </p:nvPr>
        </p:nvGraphicFramePr>
        <p:xfrm>
          <a:off x="641528" y="859709"/>
          <a:ext cx="78867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 перемены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 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Правый холл 3 этаж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 4 перемена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 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Правый холл  2 этаж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1, 4 перемена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 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Левый холл 3 этаж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 4 перемена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 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Левый холл 3 этаж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 5 перемена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 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Правый холл  2 этаж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2, 5 перемена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 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Правый холл 3 этаж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 5 перемена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 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Левый холл 3 этаж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 6 перемена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11 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Правый холл 3 этаж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 6 перемена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 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Центральный холл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 3 перемена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 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Центральный холл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2,</a:t>
                      </a:r>
                      <a:r>
                        <a:rPr lang="ru-RU" baseline="0" dirty="0" smtClean="0"/>
                        <a:t> 4</a:t>
                      </a:r>
                      <a:r>
                        <a:rPr lang="ru-RU" dirty="0" smtClean="0"/>
                        <a:t> перемена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 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Холл перед 2 кабинетом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1, 3 перемена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 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Левый холл  2 этаж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 3 перемена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 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Холл перед учительской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 3 перемена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 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Холл перед учительской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 4 перемена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651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11391"/>
            <a:ext cx="6969885" cy="832608"/>
          </a:xfrm>
        </p:spPr>
        <p:txBody>
          <a:bodyPr/>
          <a:lstStyle/>
          <a:p>
            <a:r>
              <a:rPr lang="ru-RU" dirty="0" smtClean="0"/>
              <a:t>График выхода на перемену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702212"/>
              </p:ext>
            </p:extLst>
          </p:nvPr>
        </p:nvGraphicFramePr>
        <p:xfrm>
          <a:off x="139252" y="553720"/>
          <a:ext cx="7886700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 перемены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 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Центральный холл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 3 перемена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 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Центральный холл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2, 4 перемена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 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Левый холл 2 этаж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 3 перемена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Холл перед учительской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1, 3 перемена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 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Холл перед 2 кабинетом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1,</a:t>
                      </a:r>
                      <a:r>
                        <a:rPr lang="ru-RU" baseline="0" dirty="0" smtClean="0"/>
                        <a:t> 3</a:t>
                      </a:r>
                      <a:r>
                        <a:rPr lang="ru-RU" dirty="0" smtClean="0"/>
                        <a:t> перемена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 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Холл перед 2 кабинетом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2, 4 перемена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 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Холл перед учительской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2, 4 перемена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 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Правый</a:t>
                      </a:r>
                      <a:r>
                        <a:rPr lang="ru-RU" baseline="0" dirty="0" smtClean="0"/>
                        <a:t> холл 3 этаж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 3 перемена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 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Левый холл 2 этаж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 4 перемена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 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Правый</a:t>
                      </a:r>
                      <a:r>
                        <a:rPr lang="ru-RU" baseline="0" dirty="0" smtClean="0"/>
                        <a:t> холл 2 этаж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 3 перемена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r>
                        <a:rPr lang="ru-RU" baseline="0" dirty="0" smtClean="0"/>
                        <a:t> 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Левый холл 3 этаж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 4 перемена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 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Левый холл 3 этаж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 5 перемена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 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Холл перед 1 кабинетом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 3 перемена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 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Правый холл 3 этаж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 4 перемена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 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Левый холл 3 этаж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 6 перемена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 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Правый</a:t>
                      </a:r>
                      <a:r>
                        <a:rPr lang="ru-RU" baseline="0" dirty="0" smtClean="0"/>
                        <a:t> холл 2 этаж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 4 перемена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1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классов в столовой 1 смена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5154" y="1680692"/>
            <a:ext cx="8268237" cy="5035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4552" y="2009104"/>
            <a:ext cx="2266682" cy="4636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Раздача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8490" y="3065172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37893" y="3065172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2</a:t>
            </a:r>
            <a:r>
              <a:rPr lang="ru-RU" sz="1600" dirty="0" smtClean="0"/>
              <a:t>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9115" y="3065172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3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14057" y="3065172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4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41465" y="3095223"/>
            <a:ext cx="940158" cy="35159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5</a:t>
            </a:r>
            <a:r>
              <a:rPr lang="ru-RU" sz="1600" dirty="0" smtClean="0"/>
              <a:t> ряд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5 столов 30 мест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179194" y="1917758"/>
            <a:ext cx="132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перемена 4 А, 4 Б, 4 В 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268569" y="2459865"/>
            <a:ext cx="2962141" cy="5924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230710" y="2512574"/>
            <a:ext cx="573111" cy="53971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241702" y="2459865"/>
            <a:ext cx="2869842" cy="5924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669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798</TotalTime>
  <Words>2129</Words>
  <Application>Microsoft Office PowerPoint</Application>
  <PresentationFormat>Экран (4:3)</PresentationFormat>
  <Paragraphs>692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Организация учебного процесса  в 2021-2022 учебном году</vt:lpstr>
      <vt:lpstr>План проведения 1 сентября</vt:lpstr>
      <vt:lpstr>План проведения 1 сентября</vt:lpstr>
      <vt:lpstr>График движения автобуса 1 сентября</vt:lpstr>
      <vt:lpstr>Схема входа</vt:lpstr>
      <vt:lpstr>Организация учебного процесса</vt:lpstr>
      <vt:lpstr>График выхода на перемену</vt:lpstr>
      <vt:lpstr>График выхода на перемену</vt:lpstr>
      <vt:lpstr>Распределение классов в столовой 1 смена</vt:lpstr>
      <vt:lpstr>Распределение классов в столовой 1 смена</vt:lpstr>
      <vt:lpstr>Распределение классов в столовой 1 смена</vt:lpstr>
      <vt:lpstr>Распределение классов в столовой 1 смена</vt:lpstr>
      <vt:lpstr>Распределение классов в столовой 2 смена</vt:lpstr>
      <vt:lpstr>Распределение классов в столовой 2 смена</vt:lpstr>
      <vt:lpstr>Распределение классов в столовой 2 смена</vt:lpstr>
      <vt:lpstr>Распределение классов в столовой 2 смена</vt:lpstr>
      <vt:lpstr>Распределение по кабинетам Первая смена. Площадь кабинетов 50 м2 Вторые кабинеты – для проведения урока английского языка </vt:lpstr>
      <vt:lpstr>Распределение по кабинетам Вторая смена. Площадь кабинетов 50 м2 Вторые кабинеты – для проведения урока английского языка </vt:lpstr>
      <vt:lpstr>Требования к школе</vt:lpstr>
      <vt:lpstr>Пропускной режим</vt:lpstr>
      <vt:lpstr>Питьевой режим</vt:lpstr>
      <vt:lpstr>ВПР</vt:lpstr>
      <vt:lpstr>Реализация программ внеурочной деятельности</vt:lpstr>
      <vt:lpstr>Примерный график звонков и подвоза ( 1 и 2 неделя сентября)</vt:lpstr>
      <vt:lpstr>Примерный график звонков и подвоза</vt:lpstr>
      <vt:lpstr>Система обучения - комбинированная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СОШ №30</cp:lastModifiedBy>
  <cp:revision>44</cp:revision>
  <cp:lastPrinted>2020-08-24T09:51:39Z</cp:lastPrinted>
  <dcterms:created xsi:type="dcterms:W3CDTF">2019-08-22T12:40:32Z</dcterms:created>
  <dcterms:modified xsi:type="dcterms:W3CDTF">2021-12-21T05:36:40Z</dcterms:modified>
</cp:coreProperties>
</file>