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7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716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Средний балл по району в 2021 году </a:t>
            </a:r>
            <a:r>
              <a:rPr lang="ru-RU" dirty="0" smtClean="0"/>
              <a:t>– 72,4</a:t>
            </a:r>
            <a:r>
              <a:rPr lang="ru-RU" dirty="0"/>
              <a:t>
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в 2021 году - 74
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74.8</c:v>
                </c:pt>
                <c:pt idx="1">
                  <c:v>77.5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625152"/>
        <c:axId val="224202752"/>
      </c:barChart>
      <c:catAx>
        <c:axId val="11062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202752"/>
        <c:crosses val="autoZero"/>
        <c:auto val="1"/>
        <c:lblAlgn val="ctr"/>
        <c:lblOffset val="100"/>
        <c:noMultiLvlLbl val="0"/>
      </c:catAx>
      <c:valAx>
        <c:axId val="22420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62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Средний балл по району в 2021 году </a:t>
            </a:r>
            <a:r>
              <a:rPr lang="ru-RU" dirty="0" smtClean="0"/>
              <a:t>– 58,5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району в 2021 году - 58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61.7</c:v>
                </c:pt>
                <c:pt idx="1">
                  <c:v>58.7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111232"/>
        <c:axId val="219070848"/>
      </c:barChart>
      <c:catAx>
        <c:axId val="20211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070848"/>
        <c:crosses val="autoZero"/>
        <c:auto val="1"/>
        <c:lblAlgn val="ctr"/>
        <c:lblOffset val="100"/>
        <c:noMultiLvlLbl val="0"/>
      </c:catAx>
      <c:valAx>
        <c:axId val="21907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11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по предметам по выбору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Обществознание</c:v>
                </c:pt>
                <c:pt idx="1">
                  <c:v>Биология</c:v>
                </c:pt>
                <c:pt idx="2">
                  <c:v>Химия</c:v>
                </c:pt>
                <c:pt idx="3">
                  <c:v>История</c:v>
                </c:pt>
                <c:pt idx="4">
                  <c:v>География</c:v>
                </c:pt>
                <c:pt idx="5">
                  <c:v>Физика</c:v>
                </c:pt>
                <c:pt idx="6">
                  <c:v>Информатика</c:v>
                </c:pt>
                <c:pt idx="7">
                  <c:v>Английский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686976"/>
        <c:axId val="112688512"/>
      </c:barChart>
      <c:catAx>
        <c:axId val="112686976"/>
        <c:scaling>
          <c:orientation val="minMax"/>
        </c:scaling>
        <c:delete val="0"/>
        <c:axPos val="l"/>
        <c:majorTickMark val="out"/>
        <c:minorTickMark val="none"/>
        <c:tickLblPos val="nextTo"/>
        <c:crossAx val="112688512"/>
        <c:crosses val="autoZero"/>
        <c:auto val="1"/>
        <c:lblAlgn val="ctr"/>
        <c:lblOffset val="100"/>
        <c:noMultiLvlLbl val="0"/>
      </c:catAx>
      <c:valAx>
        <c:axId val="112688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686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 по предметам по выбору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География</c:v>
                </c:pt>
                <c:pt idx="1">
                  <c:v>Английский </c:v>
                </c:pt>
                <c:pt idx="2">
                  <c:v>Обществознание</c:v>
                </c:pt>
                <c:pt idx="3">
                  <c:v>История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Химия</c:v>
                </c:pt>
                <c:pt idx="7">
                  <c:v>Информатика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72.5</c:v>
                </c:pt>
                <c:pt idx="1">
                  <c:v>72</c:v>
                </c:pt>
                <c:pt idx="2">
                  <c:v>68.3</c:v>
                </c:pt>
                <c:pt idx="3">
                  <c:v>65</c:v>
                </c:pt>
                <c:pt idx="4">
                  <c:v>61</c:v>
                </c:pt>
                <c:pt idx="5">
                  <c:v>57.5</c:v>
                </c:pt>
                <c:pt idx="6">
                  <c:v>55</c:v>
                </c:pt>
                <c:pt idx="7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527360"/>
        <c:axId val="124528896"/>
      </c:barChart>
      <c:catAx>
        <c:axId val="124527360"/>
        <c:scaling>
          <c:orientation val="minMax"/>
        </c:scaling>
        <c:delete val="0"/>
        <c:axPos val="l"/>
        <c:majorTickMark val="out"/>
        <c:minorTickMark val="none"/>
        <c:tickLblPos val="nextTo"/>
        <c:crossAx val="124528896"/>
        <c:crosses val="autoZero"/>
        <c:auto val="1"/>
        <c:lblAlgn val="ctr"/>
        <c:lblOffset val="100"/>
        <c:noMultiLvlLbl val="0"/>
      </c:catAx>
      <c:valAx>
        <c:axId val="124528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452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3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5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71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36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91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63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91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6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45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8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4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2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9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1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BD33-E3DC-4B64-92DA-4A09C7B33060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981B1D-B705-4B67-A5C7-F2E5C62C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2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50" y="3640729"/>
            <a:ext cx="10594446" cy="92868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СОШ №30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64480" y="5408145"/>
            <a:ext cx="7766936" cy="109689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Литвинова Мария Юрьевна,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директора по УВР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9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73287" y="194993"/>
            <a:ext cx="10018713" cy="96269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балл по предметам ЕГЭ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977691"/>
              </p:ext>
            </p:extLst>
          </p:nvPr>
        </p:nvGraphicFramePr>
        <p:xfrm>
          <a:off x="754440" y="1157688"/>
          <a:ext cx="10132432" cy="5644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5961"/>
                <a:gridCol w="1056051"/>
                <a:gridCol w="1325714"/>
                <a:gridCol w="2029496"/>
                <a:gridCol w="1677605"/>
                <a:gridCol w="1677605"/>
              </a:tblGrid>
              <a:tr h="1054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районный балл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+, -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(сравнение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 школы 2021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3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 (краевой балл)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5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 5 (58,0)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1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(74,0)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 (60,1)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4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 (58,1)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(63,6)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1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 (53,4)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5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 (64,0)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 (59,5)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7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 (51,9)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 (66,1)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+2,7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 (69,5)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19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715" y="354013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ЕГЭ по русскому языку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302510"/>
              </p:ext>
            </p:extLst>
          </p:nvPr>
        </p:nvGraphicFramePr>
        <p:xfrm>
          <a:off x="1306513" y="159861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23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634" y="352425"/>
            <a:ext cx="10866966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профильной математике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089568"/>
              </p:ext>
            </p:extLst>
          </p:nvPr>
        </p:nvGraphicFramePr>
        <p:xfrm>
          <a:off x="1497013" y="196056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68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6656" y="5186363"/>
            <a:ext cx="93202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популярными предметами по выбору стали: обществознание и биология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619628"/>
              </p:ext>
            </p:extLst>
          </p:nvPr>
        </p:nvGraphicFramePr>
        <p:xfrm>
          <a:off x="1020763" y="65563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09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2520" y="5430611"/>
            <a:ext cx="9500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лучший средний балл среди школ Туапсинского района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английский язык, история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одни из лучших показателей в районе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75330812"/>
              </p:ext>
            </p:extLst>
          </p:nvPr>
        </p:nvGraphicFramePr>
        <p:xfrm>
          <a:off x="381330" y="427511"/>
          <a:ext cx="10888353" cy="432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90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31032" y="870221"/>
            <a:ext cx="11217172" cy="7253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Подготовка учащихся к ЕГЭ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559092"/>
              </p:ext>
            </p:extLst>
          </p:nvPr>
        </p:nvGraphicFramePr>
        <p:xfrm>
          <a:off x="730286" y="2074402"/>
          <a:ext cx="11018663" cy="2948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3323"/>
                <a:gridCol w="2248970"/>
                <a:gridCol w="2780649"/>
                <a:gridCol w="1697905"/>
                <a:gridCol w="1757816"/>
              </a:tblGrid>
              <a:tr h="2151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100 балльников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2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высокобалльников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(≥80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баллов)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двоек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медалистов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972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39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50" y="3640729"/>
            <a:ext cx="10594446" cy="92868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образовательной деятельности в 2021-22 учебном году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64480" y="5408145"/>
            <a:ext cx="7766936" cy="1096899"/>
          </a:xfrm>
        </p:spPr>
        <p:txBody>
          <a:bodyPr/>
          <a:lstStyle/>
          <a:p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2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77472" y="273843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11356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</TotalTime>
  <Words>270</Words>
  <Application>Microsoft Office PowerPoint</Application>
  <PresentationFormat>Произвольный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Результаты государственной итоговой аттестации 2021 года в МБОУ СОШ №30</vt:lpstr>
      <vt:lpstr>Средний балл по предметам ЕГЭ</vt:lpstr>
      <vt:lpstr>Средний балл ЕГЭ по русскому языку</vt:lpstr>
      <vt:lpstr>Средний балл по профильной математике</vt:lpstr>
      <vt:lpstr>Презентация PowerPoint</vt:lpstr>
      <vt:lpstr>Презентация PowerPoint</vt:lpstr>
      <vt:lpstr>Презентация PowerPoint</vt:lpstr>
      <vt:lpstr>Особенности организации образовательной деятельности в 2021-22 учебном году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«Результаты государственной итоговой аттестации 2020 года в муниципальном образовании Туапсинский район»</dc:title>
  <dc:creator>Елена</dc:creator>
  <cp:lastModifiedBy>Завуч</cp:lastModifiedBy>
  <cp:revision>18</cp:revision>
  <dcterms:created xsi:type="dcterms:W3CDTF">2020-08-27T05:31:41Z</dcterms:created>
  <dcterms:modified xsi:type="dcterms:W3CDTF">2021-08-31T07:44:27Z</dcterms:modified>
</cp:coreProperties>
</file>